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3.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5.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318" r:id="rId2"/>
    <p:sldMasterId id="2147484482" r:id="rId3"/>
    <p:sldMasterId id="2147484572" r:id="rId4"/>
    <p:sldMasterId id="2147484708" r:id="rId5"/>
    <p:sldMasterId id="2147484746" r:id="rId6"/>
  </p:sldMasterIdLst>
  <p:notesMasterIdLst>
    <p:notesMasterId r:id="rId23"/>
  </p:notesMasterIdLst>
  <p:handoutMasterIdLst>
    <p:handoutMasterId r:id="rId24"/>
  </p:handoutMasterIdLst>
  <p:sldIdLst>
    <p:sldId id="574" r:id="rId7"/>
    <p:sldId id="895" r:id="rId8"/>
    <p:sldId id="896" r:id="rId9"/>
    <p:sldId id="897" r:id="rId10"/>
    <p:sldId id="885" r:id="rId11"/>
    <p:sldId id="886" r:id="rId12"/>
    <p:sldId id="891" r:id="rId13"/>
    <p:sldId id="902" r:id="rId14"/>
    <p:sldId id="878" r:id="rId15"/>
    <p:sldId id="903" r:id="rId16"/>
    <p:sldId id="834" r:id="rId17"/>
    <p:sldId id="904" r:id="rId18"/>
    <p:sldId id="892" r:id="rId19"/>
    <p:sldId id="900" r:id="rId20"/>
    <p:sldId id="901" r:id="rId21"/>
    <p:sldId id="889" r:id="rId22"/>
  </p:sldIdLst>
  <p:sldSz cx="12188825"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1C"/>
    <a:srgbClr val="DDDDDD"/>
    <a:srgbClr val="666699"/>
    <a:srgbClr val="0099CC"/>
    <a:srgbClr val="000000"/>
    <a:srgbClr val="FF9900"/>
    <a:srgbClr val="CCCCFF"/>
    <a:srgbClr val="0033CC"/>
    <a:srgbClr val="CB4A27"/>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382" autoAdjust="0"/>
    <p:restoredTop sz="89198" autoAdjust="0"/>
  </p:normalViewPr>
  <p:slideViewPr>
    <p:cSldViewPr snapToGrid="0">
      <p:cViewPr varScale="1">
        <p:scale>
          <a:sx n="95" d="100"/>
          <a:sy n="95" d="100"/>
        </p:scale>
        <p:origin x="392" y="176"/>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p:scale>
        <a:sx n="132" d="100"/>
        <a:sy n="132" d="100"/>
      </p:scale>
      <p:origin x="0" y="-9624"/>
    </p:cViewPr>
  </p:sorterViewPr>
  <p:notesViewPr>
    <p:cSldViewPr snapToGrid="0">
      <p:cViewPr varScale="1">
        <p:scale>
          <a:sx n="97" d="100"/>
          <a:sy n="97" d="100"/>
        </p:scale>
        <p:origin x="257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7D5849-E924-7847-BE48-7BEE4EA408ED}" type="doc">
      <dgm:prSet loTypeId="urn:microsoft.com/office/officeart/2009/3/layout/StepUpProcess" loCatId="" qsTypeId="urn:microsoft.com/office/officeart/2005/8/quickstyle/simple5" qsCatId="simple" csTypeId="urn:microsoft.com/office/officeart/2005/8/colors/colorful1" csCatId="colorful" phldr="1"/>
      <dgm:spPr/>
      <dgm:t>
        <a:bodyPr/>
        <a:lstStyle/>
        <a:p>
          <a:endParaRPr lang="en-US"/>
        </a:p>
      </dgm:t>
    </dgm:pt>
    <dgm:pt modelId="{8AAA74B7-F28A-4147-A5BE-22BFD76B9088}">
      <dgm:prSet phldrT="[Text]"/>
      <dgm:spPr/>
      <dgm:t>
        <a:bodyPr/>
        <a:lstStyle/>
        <a:p>
          <a:r>
            <a:rPr lang="en-US" dirty="0"/>
            <a:t>Play the Blockchain Network Administrator</a:t>
          </a:r>
        </a:p>
      </dgm:t>
    </dgm:pt>
    <dgm:pt modelId="{07052EC3-9363-2C42-AB58-2D8E9AACB859}" type="parTrans" cxnId="{AE86F19B-7A1F-3943-B3BA-79DB9E874A91}">
      <dgm:prSet/>
      <dgm:spPr/>
      <dgm:t>
        <a:bodyPr/>
        <a:lstStyle/>
        <a:p>
          <a:endParaRPr lang="en-US"/>
        </a:p>
      </dgm:t>
    </dgm:pt>
    <dgm:pt modelId="{E8504733-55F4-E74B-8186-FE48587926AE}" type="sibTrans" cxnId="{AE86F19B-7A1F-3943-B3BA-79DB9E874A91}">
      <dgm:prSet/>
      <dgm:spPr/>
      <dgm:t>
        <a:bodyPr/>
        <a:lstStyle/>
        <a:p>
          <a:endParaRPr lang="en-US"/>
        </a:p>
      </dgm:t>
    </dgm:pt>
    <dgm:pt modelId="{8B9D1C31-4C6A-CF48-BD95-053B9E62E3DD}">
      <dgm:prSet phldrT="[Text]"/>
      <dgm:spPr/>
      <dgm:t>
        <a:bodyPr/>
        <a:lstStyle/>
        <a:p>
          <a:r>
            <a:rPr lang="en-US" dirty="0"/>
            <a:t>Create the Network Founder and the Organizations</a:t>
          </a:r>
        </a:p>
      </dgm:t>
    </dgm:pt>
    <dgm:pt modelId="{D828C014-A265-E242-9DFB-C53596CB961C}" type="parTrans" cxnId="{86B0A231-0970-5445-ADB5-2760B26C6B6F}">
      <dgm:prSet/>
      <dgm:spPr/>
      <dgm:t>
        <a:bodyPr/>
        <a:lstStyle/>
        <a:p>
          <a:endParaRPr lang="en-US"/>
        </a:p>
      </dgm:t>
    </dgm:pt>
    <dgm:pt modelId="{3E82CD28-A197-0640-AE14-AA125AFC171B}" type="sibTrans" cxnId="{86B0A231-0970-5445-ADB5-2760B26C6B6F}">
      <dgm:prSet/>
      <dgm:spPr/>
      <dgm:t>
        <a:bodyPr/>
        <a:lstStyle/>
        <a:p>
          <a:endParaRPr lang="en-US"/>
        </a:p>
      </dgm:t>
    </dgm:pt>
    <dgm:pt modelId="{C63BF897-799E-9E49-8F95-2C604D6651C6}">
      <dgm:prSet phldrT="[Text]"/>
      <dgm:spPr/>
      <dgm:t>
        <a:bodyPr/>
        <a:lstStyle/>
        <a:p>
          <a:r>
            <a:rPr lang="en-US" dirty="0"/>
            <a:t>Meet your </a:t>
          </a:r>
          <a:r>
            <a:rPr lang="en-US" dirty="0" err="1"/>
            <a:t>HoL</a:t>
          </a:r>
          <a:r>
            <a:rPr lang="en-US" dirty="0"/>
            <a:t> cloud instance </a:t>
          </a:r>
        </a:p>
      </dgm:t>
    </dgm:pt>
    <dgm:pt modelId="{CBA81D95-91CF-D540-BBB2-74A8549C7D32}" type="parTrans" cxnId="{D5C8F67E-DF55-8748-B508-EF44261C95D9}">
      <dgm:prSet/>
      <dgm:spPr/>
      <dgm:t>
        <a:bodyPr/>
        <a:lstStyle/>
        <a:p>
          <a:endParaRPr lang="en-US"/>
        </a:p>
      </dgm:t>
    </dgm:pt>
    <dgm:pt modelId="{A8D6705D-0917-2F44-BBCE-69B40CB32E95}" type="sibTrans" cxnId="{D5C8F67E-DF55-8748-B508-EF44261C95D9}">
      <dgm:prSet/>
      <dgm:spPr/>
      <dgm:t>
        <a:bodyPr/>
        <a:lstStyle/>
        <a:p>
          <a:endParaRPr lang="en-US"/>
        </a:p>
      </dgm:t>
    </dgm:pt>
    <dgm:pt modelId="{0E45E96C-9033-1149-A418-431AA3603D36}">
      <dgm:prSet phldrT="[Text]"/>
      <dgm:spPr/>
      <dgm:t>
        <a:bodyPr/>
        <a:lstStyle/>
        <a:p>
          <a:r>
            <a:rPr lang="en-US" dirty="0"/>
            <a:t>Connect to the internet</a:t>
          </a:r>
        </a:p>
      </dgm:t>
    </dgm:pt>
    <dgm:pt modelId="{CAC2D4BA-6666-A140-A2E7-B5D20BEC7893}" type="parTrans" cxnId="{941C8D5E-BC15-5345-8DD0-92A7E6375AFA}">
      <dgm:prSet/>
      <dgm:spPr/>
      <dgm:t>
        <a:bodyPr/>
        <a:lstStyle/>
        <a:p>
          <a:endParaRPr lang="en-US"/>
        </a:p>
      </dgm:t>
    </dgm:pt>
    <dgm:pt modelId="{0CB5CD14-83FC-0F40-B56D-A08200072AAA}" type="sibTrans" cxnId="{941C8D5E-BC15-5345-8DD0-92A7E6375AFA}">
      <dgm:prSet/>
      <dgm:spPr/>
      <dgm:t>
        <a:bodyPr/>
        <a:lstStyle/>
        <a:p>
          <a:endParaRPr lang="en-US"/>
        </a:p>
      </dgm:t>
    </dgm:pt>
    <dgm:pt modelId="{B2E5D88D-0098-9943-96ED-EE00A30D8B39}">
      <dgm:prSet phldrT="[Text]"/>
      <dgm:spPr/>
      <dgm:t>
        <a:bodyPr/>
        <a:lstStyle/>
        <a:p>
          <a:r>
            <a:rPr lang="en-US" dirty="0"/>
            <a:t>Be a Blockchain USER</a:t>
          </a:r>
        </a:p>
      </dgm:t>
    </dgm:pt>
    <dgm:pt modelId="{7901569F-900E-514F-BE7C-D622CEEC3BA8}" type="parTrans" cxnId="{052038BD-5605-F043-8F2A-A1ED14FD98FA}">
      <dgm:prSet/>
      <dgm:spPr/>
      <dgm:t>
        <a:bodyPr/>
        <a:lstStyle/>
        <a:p>
          <a:endParaRPr lang="en-US"/>
        </a:p>
      </dgm:t>
    </dgm:pt>
    <dgm:pt modelId="{BFE24091-3847-8C4F-9227-806882567ED8}" type="sibTrans" cxnId="{052038BD-5605-F043-8F2A-A1ED14FD98FA}">
      <dgm:prSet/>
      <dgm:spPr/>
      <dgm:t>
        <a:bodyPr/>
        <a:lstStyle/>
        <a:p>
          <a:endParaRPr lang="en-US"/>
        </a:p>
      </dgm:t>
    </dgm:pt>
    <dgm:pt modelId="{AA1C5F6F-F383-7E4F-ADB8-CEF18B9CA4C5}">
      <dgm:prSet phldrT="[Text]"/>
      <dgm:spPr/>
      <dgm:t>
        <a:bodyPr/>
        <a:lstStyle/>
        <a:p>
          <a:r>
            <a:rPr lang="en-US" dirty="0"/>
            <a:t>Load initial values into your BC</a:t>
          </a:r>
        </a:p>
      </dgm:t>
    </dgm:pt>
    <dgm:pt modelId="{667AD035-3439-6F46-8A9B-AEB477646A14}" type="parTrans" cxnId="{7F15972B-7365-B540-B098-0AA58D27FAC7}">
      <dgm:prSet/>
      <dgm:spPr/>
      <dgm:t>
        <a:bodyPr/>
        <a:lstStyle/>
        <a:p>
          <a:endParaRPr lang="en-US"/>
        </a:p>
      </dgm:t>
    </dgm:pt>
    <dgm:pt modelId="{9286FA10-7098-6344-8AFE-5C8F099605AF}" type="sibTrans" cxnId="{7F15972B-7365-B540-B098-0AA58D27FAC7}">
      <dgm:prSet/>
      <dgm:spPr/>
      <dgm:t>
        <a:bodyPr/>
        <a:lstStyle/>
        <a:p>
          <a:endParaRPr lang="en-US"/>
        </a:p>
      </dgm:t>
    </dgm:pt>
    <dgm:pt modelId="{47B9AE1B-769F-F648-A428-22D3064D3EDB}">
      <dgm:prSet phldrT="[Text]"/>
      <dgm:spPr/>
      <dgm:t>
        <a:bodyPr/>
        <a:lstStyle/>
        <a:p>
          <a:r>
            <a:rPr lang="en-US" dirty="0"/>
            <a:t>Get the connection token</a:t>
          </a:r>
        </a:p>
      </dgm:t>
    </dgm:pt>
    <dgm:pt modelId="{EDBF10B9-3D2E-B146-9768-CF5617AB09A5}" type="parTrans" cxnId="{B9E6391D-064D-B045-8FC6-8C4DFD99B547}">
      <dgm:prSet/>
      <dgm:spPr/>
      <dgm:t>
        <a:bodyPr/>
        <a:lstStyle/>
        <a:p>
          <a:endParaRPr lang="en-US"/>
        </a:p>
      </dgm:t>
    </dgm:pt>
    <dgm:pt modelId="{AC84DF1B-576F-8D41-8C2C-7F16D52DE1ED}" type="sibTrans" cxnId="{B9E6391D-064D-B045-8FC6-8C4DFD99B547}">
      <dgm:prSet/>
      <dgm:spPr/>
      <dgm:t>
        <a:bodyPr/>
        <a:lstStyle/>
        <a:p>
          <a:endParaRPr lang="en-US"/>
        </a:p>
      </dgm:t>
    </dgm:pt>
    <dgm:pt modelId="{DD8561A3-0E24-EC46-BE3F-F7049682A744}">
      <dgm:prSet phldrT="[Text]"/>
      <dgm:spPr/>
      <dgm:t>
        <a:bodyPr/>
        <a:lstStyle/>
        <a:p>
          <a:r>
            <a:rPr lang="en-US" dirty="0"/>
            <a:t>Check your instance access info</a:t>
          </a:r>
        </a:p>
      </dgm:t>
    </dgm:pt>
    <dgm:pt modelId="{0A9A243B-FCED-F64F-8136-20598D1F01D6}" type="sibTrans" cxnId="{C820C84C-A2AC-744D-ABFE-90DDC5058C73}">
      <dgm:prSet/>
      <dgm:spPr/>
      <dgm:t>
        <a:bodyPr/>
        <a:lstStyle/>
        <a:p>
          <a:endParaRPr lang="en-US"/>
        </a:p>
      </dgm:t>
    </dgm:pt>
    <dgm:pt modelId="{6BA18D26-C0A1-F14F-845E-518B88F5C70D}" type="parTrans" cxnId="{C820C84C-A2AC-744D-ABFE-90DDC5058C73}">
      <dgm:prSet/>
      <dgm:spPr/>
      <dgm:t>
        <a:bodyPr/>
        <a:lstStyle/>
        <a:p>
          <a:endParaRPr lang="en-US"/>
        </a:p>
      </dgm:t>
    </dgm:pt>
    <dgm:pt modelId="{228ADCB7-3D91-1747-AF1D-41E883FF1A4D}">
      <dgm:prSet phldrT="[Text]"/>
      <dgm:spPr/>
      <dgm:t>
        <a:bodyPr/>
        <a:lstStyle/>
        <a:p>
          <a:r>
            <a:rPr lang="en-US" dirty="0"/>
            <a:t>Import </a:t>
          </a:r>
          <a:r>
            <a:rPr lang="en-US" dirty="0" err="1"/>
            <a:t>Orderer</a:t>
          </a:r>
          <a:r>
            <a:rPr lang="en-US" dirty="0"/>
            <a:t> Settings</a:t>
          </a:r>
        </a:p>
      </dgm:t>
    </dgm:pt>
    <dgm:pt modelId="{6B4EA262-4A1D-6D44-9284-0AAF65DF28CF}" type="parTrans" cxnId="{CE35043F-93F3-7B4D-913D-D79FD3C27610}">
      <dgm:prSet/>
      <dgm:spPr/>
      <dgm:t>
        <a:bodyPr/>
        <a:lstStyle/>
        <a:p>
          <a:endParaRPr lang="en-US"/>
        </a:p>
      </dgm:t>
    </dgm:pt>
    <dgm:pt modelId="{8520CBF8-E57D-E149-AA20-7C3042FE77C6}" type="sibTrans" cxnId="{CE35043F-93F3-7B4D-913D-D79FD3C27610}">
      <dgm:prSet/>
      <dgm:spPr/>
      <dgm:t>
        <a:bodyPr/>
        <a:lstStyle/>
        <a:p>
          <a:endParaRPr lang="en-US"/>
        </a:p>
      </dgm:t>
    </dgm:pt>
    <dgm:pt modelId="{3C2BB392-7453-2041-BC78-FC42455B5813}">
      <dgm:prSet phldrT="[Text]"/>
      <dgm:spPr/>
      <dgm:t>
        <a:bodyPr/>
        <a:lstStyle/>
        <a:p>
          <a:r>
            <a:rPr lang="en-US" dirty="0"/>
            <a:t>Share organization certificates</a:t>
          </a:r>
        </a:p>
      </dgm:t>
    </dgm:pt>
    <dgm:pt modelId="{60610740-10A7-994A-A2DB-EE5B4D83EC78}" type="parTrans" cxnId="{8463D05E-5042-E94F-8A7F-8384810D0F73}">
      <dgm:prSet/>
      <dgm:spPr/>
      <dgm:t>
        <a:bodyPr/>
        <a:lstStyle/>
        <a:p>
          <a:endParaRPr lang="en-US"/>
        </a:p>
      </dgm:t>
    </dgm:pt>
    <dgm:pt modelId="{BE190D65-DB0D-534C-B95F-54069B54B418}" type="sibTrans" cxnId="{8463D05E-5042-E94F-8A7F-8384810D0F73}">
      <dgm:prSet/>
      <dgm:spPr/>
      <dgm:t>
        <a:bodyPr/>
        <a:lstStyle/>
        <a:p>
          <a:endParaRPr lang="en-US"/>
        </a:p>
      </dgm:t>
    </dgm:pt>
    <dgm:pt modelId="{3A5617EE-3A25-F44B-B73F-C14FDD9A2E1D}">
      <dgm:prSet phldrT="[Text]"/>
      <dgm:spPr/>
      <dgm:t>
        <a:bodyPr/>
        <a:lstStyle/>
        <a:p>
          <a:endParaRPr lang="en-US" dirty="0"/>
        </a:p>
      </dgm:t>
    </dgm:pt>
    <dgm:pt modelId="{490DE7D2-3ED8-5141-9D2E-166FEDF3846F}" type="parTrans" cxnId="{47D96A3E-94B1-514A-A054-91D6A32F5D24}">
      <dgm:prSet/>
      <dgm:spPr/>
      <dgm:t>
        <a:bodyPr/>
        <a:lstStyle/>
        <a:p>
          <a:endParaRPr lang="en-US"/>
        </a:p>
      </dgm:t>
    </dgm:pt>
    <dgm:pt modelId="{66610114-94A6-5E4A-BCA5-1B45476F4D29}" type="sibTrans" cxnId="{47D96A3E-94B1-514A-A054-91D6A32F5D24}">
      <dgm:prSet/>
      <dgm:spPr/>
      <dgm:t>
        <a:bodyPr/>
        <a:lstStyle/>
        <a:p>
          <a:endParaRPr lang="en-US"/>
        </a:p>
      </dgm:t>
    </dgm:pt>
    <dgm:pt modelId="{3FF9BB9F-0906-C84A-8406-74B6D241790C}">
      <dgm:prSet phldrT="[Text]"/>
      <dgm:spPr/>
      <dgm:t>
        <a:bodyPr/>
        <a:lstStyle/>
        <a:p>
          <a:r>
            <a:rPr lang="en-US" dirty="0"/>
            <a:t>Create Channels</a:t>
          </a:r>
        </a:p>
      </dgm:t>
    </dgm:pt>
    <dgm:pt modelId="{524BD887-C326-7643-B007-6871377821E0}" type="parTrans" cxnId="{85FFB53A-04DE-754E-83D8-3A3F9C1E4B65}">
      <dgm:prSet/>
      <dgm:spPr/>
      <dgm:t>
        <a:bodyPr/>
        <a:lstStyle/>
        <a:p>
          <a:endParaRPr lang="en-US"/>
        </a:p>
      </dgm:t>
    </dgm:pt>
    <dgm:pt modelId="{BCC2632E-A761-4A4D-8045-1F2BF4534CA6}" type="sibTrans" cxnId="{85FFB53A-04DE-754E-83D8-3A3F9C1E4B65}">
      <dgm:prSet/>
      <dgm:spPr/>
      <dgm:t>
        <a:bodyPr/>
        <a:lstStyle/>
        <a:p>
          <a:endParaRPr lang="en-US"/>
        </a:p>
      </dgm:t>
    </dgm:pt>
    <dgm:pt modelId="{6413A612-C724-244C-99E8-DF4DA7DCC406}">
      <dgm:prSet phldrT="[Text]"/>
      <dgm:spPr/>
      <dgm:t>
        <a:bodyPr/>
        <a:lstStyle/>
        <a:p>
          <a:r>
            <a:rPr lang="en-US" dirty="0"/>
            <a:t>Deploy Smart Contracts</a:t>
          </a:r>
        </a:p>
      </dgm:t>
    </dgm:pt>
    <dgm:pt modelId="{4A492FEF-AD18-A24B-932F-88C49C3BFE92}" type="parTrans" cxnId="{B3BDCC48-EA4A-6942-B742-5C3A5AD298D3}">
      <dgm:prSet/>
      <dgm:spPr/>
      <dgm:t>
        <a:bodyPr/>
        <a:lstStyle/>
        <a:p>
          <a:endParaRPr lang="en-US"/>
        </a:p>
      </dgm:t>
    </dgm:pt>
    <dgm:pt modelId="{78902FEE-DFF1-854E-8776-0DB806BA6AEB}" type="sibTrans" cxnId="{B3BDCC48-EA4A-6942-B742-5C3A5AD298D3}">
      <dgm:prSet/>
      <dgm:spPr/>
      <dgm:t>
        <a:bodyPr/>
        <a:lstStyle/>
        <a:p>
          <a:endParaRPr lang="en-US"/>
        </a:p>
      </dgm:t>
    </dgm:pt>
    <dgm:pt modelId="{8F37E0BA-12E9-394C-9D66-DAD12960F7F5}">
      <dgm:prSet phldrT="[Text]"/>
      <dgm:spPr/>
      <dgm:t>
        <a:bodyPr/>
        <a:lstStyle/>
        <a:p>
          <a:r>
            <a:rPr lang="en-US" dirty="0"/>
            <a:t>Invoke Smart Contracts by REST API</a:t>
          </a:r>
        </a:p>
      </dgm:t>
    </dgm:pt>
    <dgm:pt modelId="{70600845-A13D-CD4B-9A47-DBBF2A2E81ED}" type="parTrans" cxnId="{A2721CDC-68EC-0F47-B7BB-DDFE29D08638}">
      <dgm:prSet/>
      <dgm:spPr/>
      <dgm:t>
        <a:bodyPr/>
        <a:lstStyle/>
        <a:p>
          <a:endParaRPr lang="en-US"/>
        </a:p>
      </dgm:t>
    </dgm:pt>
    <dgm:pt modelId="{A3DDD130-9C60-0B4E-9E7E-A7C302C74C8B}" type="sibTrans" cxnId="{A2721CDC-68EC-0F47-B7BB-DDFE29D08638}">
      <dgm:prSet/>
      <dgm:spPr/>
      <dgm:t>
        <a:bodyPr/>
        <a:lstStyle/>
        <a:p>
          <a:endParaRPr lang="en-US"/>
        </a:p>
      </dgm:t>
    </dgm:pt>
    <dgm:pt modelId="{77BC558C-35CF-7D44-95D6-047E4AF757B2}">
      <dgm:prSet phldrT="[Text]"/>
      <dgm:spPr/>
      <dgm:t>
        <a:bodyPr/>
        <a:lstStyle/>
        <a:p>
          <a:r>
            <a:rPr lang="en-US" dirty="0"/>
            <a:t>Use Client applications</a:t>
          </a:r>
        </a:p>
      </dgm:t>
    </dgm:pt>
    <dgm:pt modelId="{E129B61E-38C6-A240-923D-3E9A86EBA41B}" type="parTrans" cxnId="{6D06BDFA-A04B-D547-B0B1-24E2EB33B2EB}">
      <dgm:prSet/>
      <dgm:spPr/>
      <dgm:t>
        <a:bodyPr/>
        <a:lstStyle/>
        <a:p>
          <a:endParaRPr lang="en-US"/>
        </a:p>
      </dgm:t>
    </dgm:pt>
    <dgm:pt modelId="{348BC480-2859-0E4B-9A5A-FA1650A822E5}" type="sibTrans" cxnId="{6D06BDFA-A04B-D547-B0B1-24E2EB33B2EB}">
      <dgm:prSet/>
      <dgm:spPr/>
      <dgm:t>
        <a:bodyPr/>
        <a:lstStyle/>
        <a:p>
          <a:endParaRPr lang="en-US"/>
        </a:p>
      </dgm:t>
    </dgm:pt>
    <dgm:pt modelId="{649BDD98-B5F6-4440-A8FF-9B7B17923EED}" type="pres">
      <dgm:prSet presAssocID="{057D5849-E924-7847-BE48-7BEE4EA408ED}" presName="rootnode" presStyleCnt="0">
        <dgm:presLayoutVars>
          <dgm:chMax/>
          <dgm:chPref/>
          <dgm:dir/>
          <dgm:animLvl val="lvl"/>
        </dgm:presLayoutVars>
      </dgm:prSet>
      <dgm:spPr/>
    </dgm:pt>
    <dgm:pt modelId="{32C8B243-AD83-F54E-8A19-5B2AE988BF4A}" type="pres">
      <dgm:prSet presAssocID="{C63BF897-799E-9E49-8F95-2C604D6651C6}" presName="composite" presStyleCnt="0"/>
      <dgm:spPr/>
    </dgm:pt>
    <dgm:pt modelId="{B4DA72CD-ACDB-CA47-9D86-DA09BCF4CC12}" type="pres">
      <dgm:prSet presAssocID="{C63BF897-799E-9E49-8F95-2C604D6651C6}" presName="LShape" presStyleLbl="alignNode1" presStyleIdx="0" presStyleCnt="5"/>
      <dgm:spPr/>
    </dgm:pt>
    <dgm:pt modelId="{267F45C1-1850-AE45-8B4E-7F779618536C}" type="pres">
      <dgm:prSet presAssocID="{C63BF897-799E-9E49-8F95-2C604D6651C6}" presName="ParentText" presStyleLbl="revTx" presStyleIdx="0" presStyleCnt="3">
        <dgm:presLayoutVars>
          <dgm:chMax val="0"/>
          <dgm:chPref val="0"/>
          <dgm:bulletEnabled val="1"/>
        </dgm:presLayoutVars>
      </dgm:prSet>
      <dgm:spPr/>
    </dgm:pt>
    <dgm:pt modelId="{FDB0EE93-44AB-8F4C-B2D7-A9A8F006D807}" type="pres">
      <dgm:prSet presAssocID="{C63BF897-799E-9E49-8F95-2C604D6651C6}" presName="Triangle" presStyleLbl="alignNode1" presStyleIdx="1" presStyleCnt="5"/>
      <dgm:spPr/>
    </dgm:pt>
    <dgm:pt modelId="{AAB9BF8E-AEF1-8947-980F-C984BFFDF90E}" type="pres">
      <dgm:prSet presAssocID="{A8D6705D-0917-2F44-BBCE-69B40CB32E95}" presName="sibTrans" presStyleCnt="0"/>
      <dgm:spPr/>
    </dgm:pt>
    <dgm:pt modelId="{0827FD87-4B35-C340-B0FA-E3B53BE03E0A}" type="pres">
      <dgm:prSet presAssocID="{A8D6705D-0917-2F44-BBCE-69B40CB32E95}" presName="space" presStyleCnt="0"/>
      <dgm:spPr/>
    </dgm:pt>
    <dgm:pt modelId="{09C64B0A-2FC4-7D45-8252-18D107E8D745}" type="pres">
      <dgm:prSet presAssocID="{8AAA74B7-F28A-4147-A5BE-22BFD76B9088}" presName="composite" presStyleCnt="0"/>
      <dgm:spPr/>
    </dgm:pt>
    <dgm:pt modelId="{C53E49A9-61C9-404C-8653-79B6518D39BF}" type="pres">
      <dgm:prSet presAssocID="{8AAA74B7-F28A-4147-A5BE-22BFD76B9088}" presName="LShape" presStyleLbl="alignNode1" presStyleIdx="2" presStyleCnt="5"/>
      <dgm:spPr/>
    </dgm:pt>
    <dgm:pt modelId="{4F7FCADA-5DF2-034D-8654-F29CB0E21C91}" type="pres">
      <dgm:prSet presAssocID="{8AAA74B7-F28A-4147-A5BE-22BFD76B9088}" presName="ParentText" presStyleLbl="revTx" presStyleIdx="1" presStyleCnt="3">
        <dgm:presLayoutVars>
          <dgm:chMax val="0"/>
          <dgm:chPref val="0"/>
          <dgm:bulletEnabled val="1"/>
        </dgm:presLayoutVars>
      </dgm:prSet>
      <dgm:spPr/>
    </dgm:pt>
    <dgm:pt modelId="{EC77FD3E-6AFD-114A-A50A-DDCF53D752C1}" type="pres">
      <dgm:prSet presAssocID="{8AAA74B7-F28A-4147-A5BE-22BFD76B9088}" presName="Triangle" presStyleLbl="alignNode1" presStyleIdx="3" presStyleCnt="5"/>
      <dgm:spPr/>
    </dgm:pt>
    <dgm:pt modelId="{64F5D246-9814-D445-A7C3-A04C512CD564}" type="pres">
      <dgm:prSet presAssocID="{E8504733-55F4-E74B-8186-FE48587926AE}" presName="sibTrans" presStyleCnt="0"/>
      <dgm:spPr/>
    </dgm:pt>
    <dgm:pt modelId="{30B8BE99-1390-2145-B93D-1B69F2795F04}" type="pres">
      <dgm:prSet presAssocID="{E8504733-55F4-E74B-8186-FE48587926AE}" presName="space" presStyleCnt="0"/>
      <dgm:spPr/>
    </dgm:pt>
    <dgm:pt modelId="{1F23D343-6EAD-8D4C-B691-2C813FCEBBFB}" type="pres">
      <dgm:prSet presAssocID="{B2E5D88D-0098-9943-96ED-EE00A30D8B39}" presName="composite" presStyleCnt="0"/>
      <dgm:spPr/>
    </dgm:pt>
    <dgm:pt modelId="{EBAC1E06-D377-2344-A52F-3F0F30D293F7}" type="pres">
      <dgm:prSet presAssocID="{B2E5D88D-0098-9943-96ED-EE00A30D8B39}" presName="LShape" presStyleLbl="alignNode1" presStyleIdx="4" presStyleCnt="5"/>
      <dgm:spPr/>
    </dgm:pt>
    <dgm:pt modelId="{FF3428B4-60B1-7E49-BC41-5759DE6B198D}" type="pres">
      <dgm:prSet presAssocID="{B2E5D88D-0098-9943-96ED-EE00A30D8B39}" presName="ParentText" presStyleLbl="revTx" presStyleIdx="2" presStyleCnt="3">
        <dgm:presLayoutVars>
          <dgm:chMax val="0"/>
          <dgm:chPref val="0"/>
          <dgm:bulletEnabled val="1"/>
        </dgm:presLayoutVars>
      </dgm:prSet>
      <dgm:spPr/>
    </dgm:pt>
  </dgm:ptLst>
  <dgm:cxnLst>
    <dgm:cxn modelId="{CE586F16-FBA7-5546-A2C3-8C1FBE356F7F}" type="presOf" srcId="{057D5849-E924-7847-BE48-7BEE4EA408ED}" destId="{649BDD98-B5F6-4440-A8FF-9B7B17923EED}" srcOrd="0" destOrd="0" presId="urn:microsoft.com/office/officeart/2009/3/layout/StepUpProcess"/>
    <dgm:cxn modelId="{27C52019-7C1A-AA4E-BBA4-735BCCD44004}" type="presOf" srcId="{8B9D1C31-4C6A-CF48-BD95-053B9E62E3DD}" destId="{4F7FCADA-5DF2-034D-8654-F29CB0E21C91}" srcOrd="0" destOrd="1" presId="urn:microsoft.com/office/officeart/2009/3/layout/StepUpProcess"/>
    <dgm:cxn modelId="{B9E6391D-064D-B045-8FC6-8C4DFD99B547}" srcId="{C63BF897-799E-9E49-8F95-2C604D6651C6}" destId="{47B9AE1B-769F-F648-A428-22D3064D3EDB}" srcOrd="1" destOrd="0" parTransId="{EDBF10B9-3D2E-B146-9768-CF5617AB09A5}" sibTransId="{AC84DF1B-576F-8D41-8C2C-7F16D52DE1ED}"/>
    <dgm:cxn modelId="{E0366A1E-5405-6248-A1BF-A42F582C7287}" type="presOf" srcId="{DD8561A3-0E24-EC46-BE3F-F7049682A744}" destId="{267F45C1-1850-AE45-8B4E-7F779618536C}" srcOrd="0" destOrd="3" presId="urn:microsoft.com/office/officeart/2009/3/layout/StepUpProcess"/>
    <dgm:cxn modelId="{BF00EF23-0F21-E848-8276-A50C12786EB8}" type="presOf" srcId="{AA1C5F6F-F383-7E4F-ADB8-CEF18B9CA4C5}" destId="{FF3428B4-60B1-7E49-BC41-5759DE6B198D}" srcOrd="0" destOrd="1" presId="urn:microsoft.com/office/officeart/2009/3/layout/StepUpProcess"/>
    <dgm:cxn modelId="{EF7BDF2A-F5F8-B449-866D-5AC5DD65CD49}" type="presOf" srcId="{C63BF897-799E-9E49-8F95-2C604D6651C6}" destId="{267F45C1-1850-AE45-8B4E-7F779618536C}" srcOrd="0" destOrd="0" presId="urn:microsoft.com/office/officeart/2009/3/layout/StepUpProcess"/>
    <dgm:cxn modelId="{7F15972B-7365-B540-B098-0AA58D27FAC7}" srcId="{B2E5D88D-0098-9943-96ED-EE00A30D8B39}" destId="{AA1C5F6F-F383-7E4F-ADB8-CEF18B9CA4C5}" srcOrd="0" destOrd="0" parTransId="{667AD035-3439-6F46-8A9B-AEB477646A14}" sibTransId="{9286FA10-7098-6344-8AFE-5C8F099605AF}"/>
    <dgm:cxn modelId="{6E4EDC2D-1F3B-3049-8994-196A73296512}" type="presOf" srcId="{6413A612-C724-244C-99E8-DF4DA7DCC406}" destId="{4F7FCADA-5DF2-034D-8654-F29CB0E21C91}" srcOrd="0" destOrd="5" presId="urn:microsoft.com/office/officeart/2009/3/layout/StepUpProcess"/>
    <dgm:cxn modelId="{86B0A231-0970-5445-ADB5-2760B26C6B6F}" srcId="{8AAA74B7-F28A-4147-A5BE-22BFD76B9088}" destId="{8B9D1C31-4C6A-CF48-BD95-053B9E62E3DD}" srcOrd="0" destOrd="0" parTransId="{D828C014-A265-E242-9DFB-C53596CB961C}" sibTransId="{3E82CD28-A197-0640-AE14-AA125AFC171B}"/>
    <dgm:cxn modelId="{85FFB53A-04DE-754E-83D8-3A3F9C1E4B65}" srcId="{8AAA74B7-F28A-4147-A5BE-22BFD76B9088}" destId="{3FF9BB9F-0906-C84A-8406-74B6D241790C}" srcOrd="3" destOrd="0" parTransId="{524BD887-C326-7643-B007-6871377821E0}" sibTransId="{BCC2632E-A761-4A4D-8045-1F2BF4534CA6}"/>
    <dgm:cxn modelId="{47D96A3E-94B1-514A-A054-91D6A32F5D24}" srcId="{8AAA74B7-F28A-4147-A5BE-22BFD76B9088}" destId="{3A5617EE-3A25-F44B-B73F-C14FDD9A2E1D}" srcOrd="5" destOrd="0" parTransId="{490DE7D2-3ED8-5141-9D2E-166FEDF3846F}" sibTransId="{66610114-94A6-5E4A-BCA5-1B45476F4D29}"/>
    <dgm:cxn modelId="{CE35043F-93F3-7B4D-913D-D79FD3C27610}" srcId="{8AAA74B7-F28A-4147-A5BE-22BFD76B9088}" destId="{228ADCB7-3D91-1747-AF1D-41E883FF1A4D}" srcOrd="1" destOrd="0" parTransId="{6B4EA262-4A1D-6D44-9284-0AAF65DF28CF}" sibTransId="{8520CBF8-E57D-E149-AA20-7C3042FE77C6}"/>
    <dgm:cxn modelId="{65699E42-A13C-F040-84D6-E4D5EE3D436B}" type="presOf" srcId="{77BC558C-35CF-7D44-95D6-047E4AF757B2}" destId="{FF3428B4-60B1-7E49-BC41-5759DE6B198D}" srcOrd="0" destOrd="3" presId="urn:microsoft.com/office/officeart/2009/3/layout/StepUpProcess"/>
    <dgm:cxn modelId="{0A8A0445-F961-3947-B808-A7BBFE253F16}" type="presOf" srcId="{228ADCB7-3D91-1747-AF1D-41E883FF1A4D}" destId="{4F7FCADA-5DF2-034D-8654-F29CB0E21C91}" srcOrd="0" destOrd="2" presId="urn:microsoft.com/office/officeart/2009/3/layout/StepUpProcess"/>
    <dgm:cxn modelId="{B3BDCC48-EA4A-6942-B742-5C3A5AD298D3}" srcId="{8AAA74B7-F28A-4147-A5BE-22BFD76B9088}" destId="{6413A612-C724-244C-99E8-DF4DA7DCC406}" srcOrd="4" destOrd="0" parTransId="{4A492FEF-AD18-A24B-932F-88C49C3BFE92}" sibTransId="{78902FEE-DFF1-854E-8776-0DB806BA6AEB}"/>
    <dgm:cxn modelId="{C820C84C-A2AC-744D-ABFE-90DDC5058C73}" srcId="{C63BF897-799E-9E49-8F95-2C604D6651C6}" destId="{DD8561A3-0E24-EC46-BE3F-F7049682A744}" srcOrd="2" destOrd="0" parTransId="{6BA18D26-C0A1-F14F-845E-518B88F5C70D}" sibTransId="{0A9A243B-FCED-F64F-8136-20598D1F01D6}"/>
    <dgm:cxn modelId="{F31FE44E-FA9B-A844-8F76-625C753B63C7}" type="presOf" srcId="{3A5617EE-3A25-F44B-B73F-C14FDD9A2E1D}" destId="{4F7FCADA-5DF2-034D-8654-F29CB0E21C91}" srcOrd="0" destOrd="6" presId="urn:microsoft.com/office/officeart/2009/3/layout/StepUpProcess"/>
    <dgm:cxn modelId="{941C8D5E-BC15-5345-8DD0-92A7E6375AFA}" srcId="{C63BF897-799E-9E49-8F95-2C604D6651C6}" destId="{0E45E96C-9033-1149-A418-431AA3603D36}" srcOrd="0" destOrd="0" parTransId="{CAC2D4BA-6666-A140-A2E7-B5D20BEC7893}" sibTransId="{0CB5CD14-83FC-0F40-B56D-A08200072AAA}"/>
    <dgm:cxn modelId="{8463D05E-5042-E94F-8A7F-8384810D0F73}" srcId="{8AAA74B7-F28A-4147-A5BE-22BFD76B9088}" destId="{3C2BB392-7453-2041-BC78-FC42455B5813}" srcOrd="2" destOrd="0" parTransId="{60610740-10A7-994A-A2DB-EE5B4D83EC78}" sibTransId="{BE190D65-DB0D-534C-B95F-54069B54B418}"/>
    <dgm:cxn modelId="{B3D2A162-ABB8-CB40-8ECB-F2D668EC2AF6}" type="presOf" srcId="{3C2BB392-7453-2041-BC78-FC42455B5813}" destId="{4F7FCADA-5DF2-034D-8654-F29CB0E21C91}" srcOrd="0" destOrd="3" presId="urn:microsoft.com/office/officeart/2009/3/layout/StepUpProcess"/>
    <dgm:cxn modelId="{4E6A8068-A201-E346-B2A7-66694B6CCF1A}" type="presOf" srcId="{0E45E96C-9033-1149-A418-431AA3603D36}" destId="{267F45C1-1850-AE45-8B4E-7F779618536C}" srcOrd="0" destOrd="1" presId="urn:microsoft.com/office/officeart/2009/3/layout/StepUpProcess"/>
    <dgm:cxn modelId="{D5C8F67E-DF55-8748-B508-EF44261C95D9}" srcId="{057D5849-E924-7847-BE48-7BEE4EA408ED}" destId="{C63BF897-799E-9E49-8F95-2C604D6651C6}" srcOrd="0" destOrd="0" parTransId="{CBA81D95-91CF-D540-BBB2-74A8549C7D32}" sibTransId="{A8D6705D-0917-2F44-BBCE-69B40CB32E95}"/>
    <dgm:cxn modelId="{AE86F19B-7A1F-3943-B3BA-79DB9E874A91}" srcId="{057D5849-E924-7847-BE48-7BEE4EA408ED}" destId="{8AAA74B7-F28A-4147-A5BE-22BFD76B9088}" srcOrd="1" destOrd="0" parTransId="{07052EC3-9363-2C42-AB58-2D8E9AACB859}" sibTransId="{E8504733-55F4-E74B-8186-FE48587926AE}"/>
    <dgm:cxn modelId="{4F55C3AB-8B5B-4E4C-B45C-4FED97DCFFC5}" type="presOf" srcId="{8AAA74B7-F28A-4147-A5BE-22BFD76B9088}" destId="{4F7FCADA-5DF2-034D-8654-F29CB0E21C91}" srcOrd="0" destOrd="0" presId="urn:microsoft.com/office/officeart/2009/3/layout/StepUpProcess"/>
    <dgm:cxn modelId="{B762A0B8-39FF-1148-BDE9-CBD20A23B496}" type="presOf" srcId="{B2E5D88D-0098-9943-96ED-EE00A30D8B39}" destId="{FF3428B4-60B1-7E49-BC41-5759DE6B198D}" srcOrd="0" destOrd="0" presId="urn:microsoft.com/office/officeart/2009/3/layout/StepUpProcess"/>
    <dgm:cxn modelId="{052038BD-5605-F043-8F2A-A1ED14FD98FA}" srcId="{057D5849-E924-7847-BE48-7BEE4EA408ED}" destId="{B2E5D88D-0098-9943-96ED-EE00A30D8B39}" srcOrd="2" destOrd="0" parTransId="{7901569F-900E-514F-BE7C-D622CEEC3BA8}" sibTransId="{BFE24091-3847-8C4F-9227-806882567ED8}"/>
    <dgm:cxn modelId="{52ED47DB-3397-C14C-B860-4925B4024292}" type="presOf" srcId="{8F37E0BA-12E9-394C-9D66-DAD12960F7F5}" destId="{FF3428B4-60B1-7E49-BC41-5759DE6B198D}" srcOrd="0" destOrd="2" presId="urn:microsoft.com/office/officeart/2009/3/layout/StepUpProcess"/>
    <dgm:cxn modelId="{A2721CDC-68EC-0F47-B7BB-DDFE29D08638}" srcId="{B2E5D88D-0098-9943-96ED-EE00A30D8B39}" destId="{8F37E0BA-12E9-394C-9D66-DAD12960F7F5}" srcOrd="1" destOrd="0" parTransId="{70600845-A13D-CD4B-9A47-DBBF2A2E81ED}" sibTransId="{A3DDD130-9C60-0B4E-9E7E-A7C302C74C8B}"/>
    <dgm:cxn modelId="{3C1D93E6-B54A-4F4C-A183-7DFDDD9412FE}" type="presOf" srcId="{47B9AE1B-769F-F648-A428-22D3064D3EDB}" destId="{267F45C1-1850-AE45-8B4E-7F779618536C}" srcOrd="0" destOrd="2" presId="urn:microsoft.com/office/officeart/2009/3/layout/StepUpProcess"/>
    <dgm:cxn modelId="{8615FDE8-DB18-1A45-A331-8874A8FC8F42}" type="presOf" srcId="{3FF9BB9F-0906-C84A-8406-74B6D241790C}" destId="{4F7FCADA-5DF2-034D-8654-F29CB0E21C91}" srcOrd="0" destOrd="4" presId="urn:microsoft.com/office/officeart/2009/3/layout/StepUpProcess"/>
    <dgm:cxn modelId="{6D06BDFA-A04B-D547-B0B1-24E2EB33B2EB}" srcId="{B2E5D88D-0098-9943-96ED-EE00A30D8B39}" destId="{77BC558C-35CF-7D44-95D6-047E4AF757B2}" srcOrd="2" destOrd="0" parTransId="{E129B61E-38C6-A240-923D-3E9A86EBA41B}" sibTransId="{348BC480-2859-0E4B-9A5A-FA1650A822E5}"/>
    <dgm:cxn modelId="{67225184-B53E-9A4F-99ED-5707EC329649}" type="presParOf" srcId="{649BDD98-B5F6-4440-A8FF-9B7B17923EED}" destId="{32C8B243-AD83-F54E-8A19-5B2AE988BF4A}" srcOrd="0" destOrd="0" presId="urn:microsoft.com/office/officeart/2009/3/layout/StepUpProcess"/>
    <dgm:cxn modelId="{8FEE8FFD-B0FE-E341-95B1-C6A1A6633563}" type="presParOf" srcId="{32C8B243-AD83-F54E-8A19-5B2AE988BF4A}" destId="{B4DA72CD-ACDB-CA47-9D86-DA09BCF4CC12}" srcOrd="0" destOrd="0" presId="urn:microsoft.com/office/officeart/2009/3/layout/StepUpProcess"/>
    <dgm:cxn modelId="{B30DF876-1E60-1F4B-834F-139DB6820899}" type="presParOf" srcId="{32C8B243-AD83-F54E-8A19-5B2AE988BF4A}" destId="{267F45C1-1850-AE45-8B4E-7F779618536C}" srcOrd="1" destOrd="0" presId="urn:microsoft.com/office/officeart/2009/3/layout/StepUpProcess"/>
    <dgm:cxn modelId="{766F376F-3C32-D845-9445-C48914C8D42C}" type="presParOf" srcId="{32C8B243-AD83-F54E-8A19-5B2AE988BF4A}" destId="{FDB0EE93-44AB-8F4C-B2D7-A9A8F006D807}" srcOrd="2" destOrd="0" presId="urn:microsoft.com/office/officeart/2009/3/layout/StepUpProcess"/>
    <dgm:cxn modelId="{D8580490-1A12-C248-9849-F17A1A34C9A1}" type="presParOf" srcId="{649BDD98-B5F6-4440-A8FF-9B7B17923EED}" destId="{AAB9BF8E-AEF1-8947-980F-C984BFFDF90E}" srcOrd="1" destOrd="0" presId="urn:microsoft.com/office/officeart/2009/3/layout/StepUpProcess"/>
    <dgm:cxn modelId="{3127386A-4C72-F841-B48C-61F180056FD3}" type="presParOf" srcId="{AAB9BF8E-AEF1-8947-980F-C984BFFDF90E}" destId="{0827FD87-4B35-C340-B0FA-E3B53BE03E0A}" srcOrd="0" destOrd="0" presId="urn:microsoft.com/office/officeart/2009/3/layout/StepUpProcess"/>
    <dgm:cxn modelId="{DA5E7F35-D485-F04C-A469-3823B91A51AF}" type="presParOf" srcId="{649BDD98-B5F6-4440-A8FF-9B7B17923EED}" destId="{09C64B0A-2FC4-7D45-8252-18D107E8D745}" srcOrd="2" destOrd="0" presId="urn:microsoft.com/office/officeart/2009/3/layout/StepUpProcess"/>
    <dgm:cxn modelId="{BA0942BF-D100-7648-B680-2A8292D7EAEE}" type="presParOf" srcId="{09C64B0A-2FC4-7D45-8252-18D107E8D745}" destId="{C53E49A9-61C9-404C-8653-79B6518D39BF}" srcOrd="0" destOrd="0" presId="urn:microsoft.com/office/officeart/2009/3/layout/StepUpProcess"/>
    <dgm:cxn modelId="{EA9F6FEF-9DAE-5448-B6F0-B775AF0D2ED4}" type="presParOf" srcId="{09C64B0A-2FC4-7D45-8252-18D107E8D745}" destId="{4F7FCADA-5DF2-034D-8654-F29CB0E21C91}" srcOrd="1" destOrd="0" presId="urn:microsoft.com/office/officeart/2009/3/layout/StepUpProcess"/>
    <dgm:cxn modelId="{36784511-3C4A-6D42-AB28-3E1BF32792BB}" type="presParOf" srcId="{09C64B0A-2FC4-7D45-8252-18D107E8D745}" destId="{EC77FD3E-6AFD-114A-A50A-DDCF53D752C1}" srcOrd="2" destOrd="0" presId="urn:microsoft.com/office/officeart/2009/3/layout/StepUpProcess"/>
    <dgm:cxn modelId="{326DF624-B291-5B49-9720-8EC5D71F569F}" type="presParOf" srcId="{649BDD98-B5F6-4440-A8FF-9B7B17923EED}" destId="{64F5D246-9814-D445-A7C3-A04C512CD564}" srcOrd="3" destOrd="0" presId="urn:microsoft.com/office/officeart/2009/3/layout/StepUpProcess"/>
    <dgm:cxn modelId="{E3108633-6EE6-364A-B8BC-ADC58C03DE02}" type="presParOf" srcId="{64F5D246-9814-D445-A7C3-A04C512CD564}" destId="{30B8BE99-1390-2145-B93D-1B69F2795F04}" srcOrd="0" destOrd="0" presId="urn:microsoft.com/office/officeart/2009/3/layout/StepUpProcess"/>
    <dgm:cxn modelId="{4A275A06-C8CB-BD40-B5CC-5B7B97FA5271}" type="presParOf" srcId="{649BDD98-B5F6-4440-A8FF-9B7B17923EED}" destId="{1F23D343-6EAD-8D4C-B691-2C813FCEBBFB}" srcOrd="4" destOrd="0" presId="urn:microsoft.com/office/officeart/2009/3/layout/StepUpProcess"/>
    <dgm:cxn modelId="{624573EA-7428-1041-979E-9597FA89C6FF}" type="presParOf" srcId="{1F23D343-6EAD-8D4C-B691-2C813FCEBBFB}" destId="{EBAC1E06-D377-2344-A52F-3F0F30D293F7}" srcOrd="0" destOrd="0" presId="urn:microsoft.com/office/officeart/2009/3/layout/StepUpProcess"/>
    <dgm:cxn modelId="{B63B1B65-0BBA-1D48-BC49-57ED83E5F143}" type="presParOf" srcId="{1F23D343-6EAD-8D4C-B691-2C813FCEBBFB}" destId="{FF3428B4-60B1-7E49-BC41-5759DE6B198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A72CD-ACDB-CA47-9D86-DA09BCF4CC12}">
      <dsp:nvSpPr>
        <dsp:cNvPr id="0" name=""/>
        <dsp:cNvSpPr/>
      </dsp:nvSpPr>
      <dsp:spPr>
        <a:xfrm rot="5400000">
          <a:off x="1242958" y="1069484"/>
          <a:ext cx="1845438" cy="3070768"/>
        </a:xfrm>
        <a:prstGeom prst="corner">
          <a:avLst>
            <a:gd name="adj1" fmla="val 16120"/>
            <a:gd name="adj2" fmla="val 1611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267F45C1-1850-AE45-8B4E-7F779618536C}">
      <dsp:nvSpPr>
        <dsp:cNvPr id="0" name=""/>
        <dsp:cNvSpPr/>
      </dsp:nvSpPr>
      <dsp:spPr>
        <a:xfrm>
          <a:off x="934909" y="1986982"/>
          <a:ext cx="2772306" cy="2430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Meet your </a:t>
          </a:r>
          <a:r>
            <a:rPr lang="en-US" sz="1900" kern="1200" dirty="0" err="1"/>
            <a:t>HoL</a:t>
          </a:r>
          <a:r>
            <a:rPr lang="en-US" sz="1900" kern="1200" dirty="0"/>
            <a:t> cloud instance </a:t>
          </a:r>
        </a:p>
        <a:p>
          <a:pPr marL="114300" lvl="1" indent="-114300" algn="l" defTabSz="666750">
            <a:lnSpc>
              <a:spcPct val="90000"/>
            </a:lnSpc>
            <a:spcBef>
              <a:spcPct val="0"/>
            </a:spcBef>
            <a:spcAft>
              <a:spcPct val="15000"/>
            </a:spcAft>
            <a:buChar char="•"/>
          </a:pPr>
          <a:r>
            <a:rPr lang="en-US" sz="1500" kern="1200" dirty="0"/>
            <a:t>Connect to the internet</a:t>
          </a:r>
        </a:p>
        <a:p>
          <a:pPr marL="114300" lvl="1" indent="-114300" algn="l" defTabSz="666750">
            <a:lnSpc>
              <a:spcPct val="90000"/>
            </a:lnSpc>
            <a:spcBef>
              <a:spcPct val="0"/>
            </a:spcBef>
            <a:spcAft>
              <a:spcPct val="15000"/>
            </a:spcAft>
            <a:buChar char="•"/>
          </a:pPr>
          <a:r>
            <a:rPr lang="en-US" sz="1500" kern="1200" dirty="0"/>
            <a:t>Get the connection token</a:t>
          </a:r>
        </a:p>
        <a:p>
          <a:pPr marL="114300" lvl="1" indent="-114300" algn="l" defTabSz="666750">
            <a:lnSpc>
              <a:spcPct val="90000"/>
            </a:lnSpc>
            <a:spcBef>
              <a:spcPct val="0"/>
            </a:spcBef>
            <a:spcAft>
              <a:spcPct val="15000"/>
            </a:spcAft>
            <a:buChar char="•"/>
          </a:pPr>
          <a:r>
            <a:rPr lang="en-US" sz="1500" kern="1200" dirty="0"/>
            <a:t>Check your instance access info</a:t>
          </a:r>
        </a:p>
      </dsp:txBody>
      <dsp:txXfrm>
        <a:off x="934909" y="1986982"/>
        <a:ext cx="2772306" cy="2430089"/>
      </dsp:txXfrm>
    </dsp:sp>
    <dsp:sp modelId="{FDB0EE93-44AB-8F4C-B2D7-A9A8F006D807}">
      <dsp:nvSpPr>
        <dsp:cNvPr id="0" name=""/>
        <dsp:cNvSpPr/>
      </dsp:nvSpPr>
      <dsp:spPr>
        <a:xfrm>
          <a:off x="3184139" y="843410"/>
          <a:ext cx="523076" cy="523076"/>
        </a:xfrm>
        <a:prstGeom prst="triangle">
          <a:avLst>
            <a:gd name="adj" fmla="val 10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C53E49A9-61C9-404C-8653-79B6518D39BF}">
      <dsp:nvSpPr>
        <dsp:cNvPr id="0" name=""/>
        <dsp:cNvSpPr/>
      </dsp:nvSpPr>
      <dsp:spPr>
        <a:xfrm rot="5400000">
          <a:off x="4636803" y="229673"/>
          <a:ext cx="1845438" cy="3070768"/>
        </a:xfrm>
        <a:prstGeom prst="corner">
          <a:avLst>
            <a:gd name="adj1" fmla="val 16120"/>
            <a:gd name="adj2" fmla="val 1611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4F7FCADA-5DF2-034D-8654-F29CB0E21C91}">
      <dsp:nvSpPr>
        <dsp:cNvPr id="0" name=""/>
        <dsp:cNvSpPr/>
      </dsp:nvSpPr>
      <dsp:spPr>
        <a:xfrm>
          <a:off x="4328754" y="1147171"/>
          <a:ext cx="2772306" cy="2430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Play the Blockchain Network Administrator</a:t>
          </a:r>
        </a:p>
        <a:p>
          <a:pPr marL="114300" lvl="1" indent="-114300" algn="l" defTabSz="666750">
            <a:lnSpc>
              <a:spcPct val="90000"/>
            </a:lnSpc>
            <a:spcBef>
              <a:spcPct val="0"/>
            </a:spcBef>
            <a:spcAft>
              <a:spcPct val="15000"/>
            </a:spcAft>
            <a:buChar char="•"/>
          </a:pPr>
          <a:r>
            <a:rPr lang="en-US" sz="1500" kern="1200" dirty="0"/>
            <a:t>Create the Network Founder and the Organizations</a:t>
          </a:r>
        </a:p>
        <a:p>
          <a:pPr marL="114300" lvl="1" indent="-114300" algn="l" defTabSz="666750">
            <a:lnSpc>
              <a:spcPct val="90000"/>
            </a:lnSpc>
            <a:spcBef>
              <a:spcPct val="0"/>
            </a:spcBef>
            <a:spcAft>
              <a:spcPct val="15000"/>
            </a:spcAft>
            <a:buChar char="•"/>
          </a:pPr>
          <a:r>
            <a:rPr lang="en-US" sz="1500" kern="1200" dirty="0"/>
            <a:t>Import </a:t>
          </a:r>
          <a:r>
            <a:rPr lang="en-US" sz="1500" kern="1200" dirty="0" err="1"/>
            <a:t>Orderer</a:t>
          </a:r>
          <a:r>
            <a:rPr lang="en-US" sz="1500" kern="1200" dirty="0"/>
            <a:t> Settings</a:t>
          </a:r>
        </a:p>
        <a:p>
          <a:pPr marL="114300" lvl="1" indent="-114300" algn="l" defTabSz="666750">
            <a:lnSpc>
              <a:spcPct val="90000"/>
            </a:lnSpc>
            <a:spcBef>
              <a:spcPct val="0"/>
            </a:spcBef>
            <a:spcAft>
              <a:spcPct val="15000"/>
            </a:spcAft>
            <a:buChar char="•"/>
          </a:pPr>
          <a:r>
            <a:rPr lang="en-US" sz="1500" kern="1200" dirty="0"/>
            <a:t>Share organization certificates</a:t>
          </a:r>
        </a:p>
        <a:p>
          <a:pPr marL="114300" lvl="1" indent="-114300" algn="l" defTabSz="666750">
            <a:lnSpc>
              <a:spcPct val="90000"/>
            </a:lnSpc>
            <a:spcBef>
              <a:spcPct val="0"/>
            </a:spcBef>
            <a:spcAft>
              <a:spcPct val="15000"/>
            </a:spcAft>
            <a:buChar char="•"/>
          </a:pPr>
          <a:r>
            <a:rPr lang="en-US" sz="1500" kern="1200" dirty="0"/>
            <a:t>Create Channels</a:t>
          </a:r>
        </a:p>
        <a:p>
          <a:pPr marL="114300" lvl="1" indent="-114300" algn="l" defTabSz="666750">
            <a:lnSpc>
              <a:spcPct val="90000"/>
            </a:lnSpc>
            <a:spcBef>
              <a:spcPct val="0"/>
            </a:spcBef>
            <a:spcAft>
              <a:spcPct val="15000"/>
            </a:spcAft>
            <a:buChar char="•"/>
          </a:pPr>
          <a:r>
            <a:rPr lang="en-US" sz="1500" kern="1200" dirty="0"/>
            <a:t>Deploy Smart Contracts</a:t>
          </a:r>
        </a:p>
        <a:p>
          <a:pPr marL="114300" lvl="1" indent="-114300" algn="l" defTabSz="666750">
            <a:lnSpc>
              <a:spcPct val="90000"/>
            </a:lnSpc>
            <a:spcBef>
              <a:spcPct val="0"/>
            </a:spcBef>
            <a:spcAft>
              <a:spcPct val="15000"/>
            </a:spcAft>
            <a:buChar char="•"/>
          </a:pPr>
          <a:endParaRPr lang="en-US" sz="1500" kern="1200" dirty="0"/>
        </a:p>
      </dsp:txBody>
      <dsp:txXfrm>
        <a:off x="4328754" y="1147171"/>
        <a:ext cx="2772306" cy="2430089"/>
      </dsp:txXfrm>
    </dsp:sp>
    <dsp:sp modelId="{EC77FD3E-6AFD-114A-A50A-DDCF53D752C1}">
      <dsp:nvSpPr>
        <dsp:cNvPr id="0" name=""/>
        <dsp:cNvSpPr/>
      </dsp:nvSpPr>
      <dsp:spPr>
        <a:xfrm>
          <a:off x="6577984" y="3600"/>
          <a:ext cx="523076" cy="523076"/>
        </a:xfrm>
        <a:prstGeom prst="triangle">
          <a:avLst>
            <a:gd name="adj" fmla="val 10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EBAC1E06-D377-2344-A52F-3F0F30D293F7}">
      <dsp:nvSpPr>
        <dsp:cNvPr id="0" name=""/>
        <dsp:cNvSpPr/>
      </dsp:nvSpPr>
      <dsp:spPr>
        <a:xfrm rot="5400000">
          <a:off x="8030648" y="-610136"/>
          <a:ext cx="1845438" cy="3070768"/>
        </a:xfrm>
        <a:prstGeom prst="corner">
          <a:avLst>
            <a:gd name="adj1" fmla="val 16120"/>
            <a:gd name="adj2" fmla="val 1611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FF3428B4-60B1-7E49-BC41-5759DE6B198D}">
      <dsp:nvSpPr>
        <dsp:cNvPr id="0" name=""/>
        <dsp:cNvSpPr/>
      </dsp:nvSpPr>
      <dsp:spPr>
        <a:xfrm>
          <a:off x="7722599" y="307361"/>
          <a:ext cx="2772306" cy="2430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Be a Blockchain USER</a:t>
          </a:r>
        </a:p>
        <a:p>
          <a:pPr marL="114300" lvl="1" indent="-114300" algn="l" defTabSz="666750">
            <a:lnSpc>
              <a:spcPct val="90000"/>
            </a:lnSpc>
            <a:spcBef>
              <a:spcPct val="0"/>
            </a:spcBef>
            <a:spcAft>
              <a:spcPct val="15000"/>
            </a:spcAft>
            <a:buChar char="•"/>
          </a:pPr>
          <a:r>
            <a:rPr lang="en-US" sz="1500" kern="1200" dirty="0"/>
            <a:t>Load initial values into your BC</a:t>
          </a:r>
        </a:p>
        <a:p>
          <a:pPr marL="114300" lvl="1" indent="-114300" algn="l" defTabSz="666750">
            <a:lnSpc>
              <a:spcPct val="90000"/>
            </a:lnSpc>
            <a:spcBef>
              <a:spcPct val="0"/>
            </a:spcBef>
            <a:spcAft>
              <a:spcPct val="15000"/>
            </a:spcAft>
            <a:buChar char="•"/>
          </a:pPr>
          <a:r>
            <a:rPr lang="en-US" sz="1500" kern="1200" dirty="0"/>
            <a:t>Invoke Smart Contracts by REST API</a:t>
          </a:r>
        </a:p>
        <a:p>
          <a:pPr marL="114300" lvl="1" indent="-114300" algn="l" defTabSz="666750">
            <a:lnSpc>
              <a:spcPct val="90000"/>
            </a:lnSpc>
            <a:spcBef>
              <a:spcPct val="0"/>
            </a:spcBef>
            <a:spcAft>
              <a:spcPct val="15000"/>
            </a:spcAft>
            <a:buChar char="•"/>
          </a:pPr>
          <a:r>
            <a:rPr lang="en-US" sz="1500" kern="1200" dirty="0"/>
            <a:t>Use Client applications</a:t>
          </a:r>
        </a:p>
      </dsp:txBody>
      <dsp:txXfrm>
        <a:off x="7722599" y="307361"/>
        <a:ext cx="2772306" cy="243008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2/27/18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‹Nr.›</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‹Nr.›</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my.oracle.com/site/fin/gfo/GlobalProcesses/cnt452504.pd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07655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1686527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280070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279513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This</a:t>
            </a:r>
            <a:r>
              <a:rPr lang="en-US" baseline="0" dirty="0"/>
              <a:t> is a </a:t>
            </a:r>
            <a:r>
              <a:rPr lang="en-US" b="1" baseline="0" dirty="0"/>
              <a:t>Safe Harbor Front </a:t>
            </a:r>
            <a:r>
              <a:rPr lang="en-US" baseline="0" dirty="0"/>
              <a:t>slide, one of two Safe Harbor Statement slides included in this template. </a:t>
            </a:r>
          </a:p>
          <a:p>
            <a:endParaRPr lang="en-US" baseline="0" dirty="0"/>
          </a:p>
          <a:p>
            <a:r>
              <a:rPr lang="en-US" dirty="0"/>
              <a:t>One of the Safe Harbor slides must be used if your presentation covers material affected by Oracle’s Revenue Recognition Policy </a:t>
            </a:r>
          </a:p>
          <a:p>
            <a:endParaRPr lang="en-US" dirty="0"/>
          </a:p>
          <a:p>
            <a:r>
              <a:rPr lang="en-US" dirty="0"/>
              <a:t>To learn more about this policy, e-mail: </a:t>
            </a:r>
            <a:r>
              <a:rPr lang="en-US" dirty="0">
                <a:hlinkClick r:id="rId3"/>
              </a:rPr>
              <a:t>Revrec-americasiebc_us@oracle.com </a:t>
            </a:r>
            <a:endParaRPr lang="en-US" dirty="0"/>
          </a:p>
          <a:p>
            <a:endParaRPr lang="en-US" dirty="0"/>
          </a:p>
          <a:p>
            <a:r>
              <a:rPr lang="en-US" sz="1100" kern="1200" dirty="0">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endParaRPr lang="en-US" sz="1100" kern="1200" dirty="0">
              <a:latin typeface="+mn-lt"/>
              <a:ea typeface="+mn-ea"/>
              <a:cs typeface="+mn-cs"/>
            </a:endParaRPr>
          </a:p>
          <a:p>
            <a:r>
              <a:rPr lang="en-US" sz="1100" u="sng" kern="1200" dirty="0">
                <a:latin typeface="+mn-lt"/>
                <a:ea typeface="+mn-ea"/>
                <a:cs typeface="+mn-cs"/>
                <a:hlinkClick r:id="rId4"/>
              </a:rPr>
              <a:t>http://my.oracle.com/site/fin/gfo/GlobalProcesses/cnt452504.pdf</a:t>
            </a:r>
            <a:endParaRPr lang="en-US" sz="1100" u="sng" kern="1200" dirty="0">
              <a:latin typeface="+mn-lt"/>
              <a:ea typeface="+mn-ea"/>
              <a:cs typeface="+mn-cs"/>
            </a:endParaRPr>
          </a:p>
          <a:p>
            <a:endParaRPr lang="en-US" sz="1100" u="sng" kern="1200" dirty="0">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1088629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286520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Autofit/>
          </a:bodyPr>
          <a:lstStyle/>
          <a:p>
            <a:pPr marL="171450" marR="0" lvl="0" indent="-171450" algn="l" defTabSz="914400" rtl="0" eaLnBrk="1" fontAlgn="auto" latinLnBrk="0" hangingPunct="1">
              <a:lnSpc>
                <a:spcPct val="100000"/>
              </a:lnSpc>
              <a:spcBef>
                <a:spcPts val="600"/>
              </a:spcBef>
              <a:spcAft>
                <a:spcPts val="0"/>
              </a:spcAft>
              <a:buClrTx/>
              <a:buSzTx/>
              <a:buFont typeface="Arial" charset="0"/>
              <a:buChar char="•"/>
              <a:tabLst/>
              <a:defRPr/>
            </a:pPr>
            <a:endParaRPr lang="en-US" sz="1100" kern="1200" dirty="0">
              <a:solidFill>
                <a:srgbClr val="0000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uk-UA" sz="1800" b="0" i="0" u="none" strike="noStrike" kern="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uk-UA" sz="1800" b="0" i="0" u="none" strike="noStrike" kern="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124888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236829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678750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3588"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Graphik"/>
              <a:ea typeface="+mn-ea"/>
              <a:cs typeface="+mn-cs"/>
            </a:endParaRPr>
          </a:p>
        </p:txBody>
      </p:sp>
      <p:sp>
        <p:nvSpPr>
          <p:cNvPr id="5" name="Date Placeholder 4"/>
          <p:cNvSpPr>
            <a:spLocks noGrp="1"/>
          </p:cNvSpPr>
          <p:nvPr>
            <p:ph type="dt" idx="11"/>
          </p:nvPr>
        </p:nvSpPr>
        <p:spPr>
          <a:xfrm>
            <a:off x="3884027" y="0"/>
            <a:ext cx="2972421" cy="457358"/>
          </a:xfrm>
          <a:prstGeom prst="rect">
            <a:avLst/>
          </a:prstGeom>
        </p:spPr>
        <p:txBody>
          <a:bodyPr lIns="90059" tIns="45030" rIns="90059" bIns="45030"/>
          <a:lstStyle/>
          <a:p>
            <a:pPr marL="0" marR="0" lvl="0" indent="0" algn="l" defTabSz="914400" rtl="0" eaLnBrk="1" fontAlgn="auto" latinLnBrk="0" hangingPunct="1">
              <a:lnSpc>
                <a:spcPct val="100000"/>
              </a:lnSpc>
              <a:spcBef>
                <a:spcPts val="0"/>
              </a:spcBef>
              <a:spcAft>
                <a:spcPts val="0"/>
              </a:spcAft>
              <a:buClrTx/>
              <a:buSzTx/>
              <a:buFontTx/>
              <a:buNone/>
              <a:tabLst/>
              <a:defRPr/>
            </a:pPr>
            <a:fld id="{79C017ED-A0B8-449F-BAC5-33BFB6BC7211}" type="datetime8">
              <a:rPr kumimoji="0" lang="en-US" sz="1800" b="0" i="0" u="none" strike="noStrike" kern="1200" cap="none" spc="0" normalizeH="0" baseline="0" noProof="0" smtClean="0">
                <a:ln>
                  <a:noFill/>
                </a:ln>
                <a:solidFill>
                  <a:srgbClr val="5F5F5F"/>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2/27/18 10:28 AM</a:t>
            </a:fld>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F5F5F"/>
                </a:solidFill>
                <a:effectLst/>
                <a:uLnTx/>
                <a:uFillTx/>
                <a:latin typeface="Calibri"/>
                <a:ea typeface="+mn-ea"/>
                <a:cs typeface="+mn-cs"/>
              </a:rPr>
              <a:t>Oracle Corporation.  All rights reserved.   2018</a:t>
            </a:r>
          </a:p>
        </p:txBody>
      </p:sp>
      <p:sp>
        <p:nvSpPr>
          <p:cNvPr id="7" name="Header Placeholder 6"/>
          <p:cNvSpPr>
            <a:spLocks noGrp="1"/>
          </p:cNvSpPr>
          <p:nvPr>
            <p:ph type="hdr" sz="quarter" idx="13"/>
          </p:nvPr>
        </p:nvSpPr>
        <p:spPr>
          <a:xfrm>
            <a:off x="1" y="0"/>
            <a:ext cx="2972421" cy="457358"/>
          </a:xfrm>
          <a:prstGeom prst="rect">
            <a:avLst/>
          </a:prstGeom>
        </p:spPr>
        <p:txBody>
          <a:bodyPr lIns="90059" tIns="45030" rIns="90059" bIns="4503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F5F5F"/>
                </a:solidFill>
                <a:effectLst/>
                <a:uLnTx/>
                <a:uFillTx/>
                <a:latin typeface="Calibri"/>
                <a:ea typeface="+mn-ea"/>
                <a:cs typeface="+mn-cs"/>
              </a:rPr>
              <a:t>The Next Big Things - Amit Zavery - OOW 2018</a:t>
            </a:r>
          </a:p>
        </p:txBody>
      </p:sp>
    </p:spTree>
    <p:extLst>
      <p:ext uri="{BB962C8B-B14F-4D97-AF65-F5344CB8AC3E}">
        <p14:creationId xmlns:p14="http://schemas.microsoft.com/office/powerpoint/2010/main" val="466305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The Next Big Things - Amit Zavery - OOW 2018</a:t>
            </a:r>
          </a:p>
        </p:txBody>
      </p:sp>
      <p:sp>
        <p:nvSpPr>
          <p:cNvPr id="5" name="Date Placeholder 4"/>
          <p:cNvSpPr>
            <a:spLocks noGrp="1"/>
          </p:cNvSpPr>
          <p:nvPr>
            <p:ph type="dt" idx="11"/>
          </p:nvPr>
        </p:nvSpPr>
        <p:spPr/>
        <p:txBody>
          <a:bodyPr/>
          <a:lstStyle/>
          <a:p>
            <a:fld id="{8D05D17D-FA9C-45E2-8FB5-4D9F07FD3A75}" type="datetime8">
              <a:rPr lang="en-US" smtClean="0"/>
              <a:t>2/27/18 10:34 AM</a:t>
            </a:fld>
            <a:endParaRPr lang="en-US"/>
          </a:p>
        </p:txBody>
      </p:sp>
      <p:sp>
        <p:nvSpPr>
          <p:cNvPr id="6" name="Footer Placeholder 5"/>
          <p:cNvSpPr>
            <a:spLocks noGrp="1"/>
          </p:cNvSpPr>
          <p:nvPr>
            <p:ph type="ftr" sz="quarter" idx="12"/>
          </p:nvPr>
        </p:nvSpPr>
        <p:spPr/>
        <p:txBody>
          <a:bodyPr/>
          <a:lstStyle/>
          <a:p>
            <a:r>
              <a:rPr lang="en-US" dirty="0"/>
              <a:t>Oracle Corporation.  All rights reserved.   2018</a:t>
            </a:r>
          </a:p>
        </p:txBody>
      </p:sp>
      <p:sp>
        <p:nvSpPr>
          <p:cNvPr id="7" name="Slide Number Placeholder 6"/>
          <p:cNvSpPr>
            <a:spLocks noGrp="1"/>
          </p:cNvSpPr>
          <p:nvPr>
            <p:ph type="sldNum" sz="quarter" idx="13"/>
          </p:nvPr>
        </p:nvSpPr>
        <p:spPr/>
        <p:txBody>
          <a:bodyPr/>
          <a:lstStyle/>
          <a:p>
            <a:r>
              <a:rPr lang="en-US"/>
              <a:t>Slide </a:t>
            </a:r>
            <a:fld id="{14994D39-31B6-2746-AC9D-C5D2577A9FDD}" type="slidenum">
              <a:rPr lang="en-US" smtClean="0"/>
              <a:pPr/>
              <a:t>10</a:t>
            </a:fld>
            <a:endParaRPr lang="en-US" dirty="0"/>
          </a:p>
        </p:txBody>
      </p:sp>
    </p:spTree>
    <p:extLst>
      <p:ext uri="{BB962C8B-B14F-4D97-AF65-F5344CB8AC3E}">
        <p14:creationId xmlns:p14="http://schemas.microsoft.com/office/powerpoint/2010/main" val="3067135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556463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2.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2.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media/image31.jpeg"/><Relationship Id="rId4" Type="http://schemas.openxmlformats.org/officeDocument/2006/relationships/image" Target="../media/image24.jpeg"/></Relationships>
</file>

<file path=ppt/slideLayouts/_rels/slideLayout1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37.jpe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40.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40.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9.jpe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6.jpe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8.jpeg"/><Relationship Id="rId1" Type="http://schemas.openxmlformats.org/officeDocument/2006/relationships/slideMaster" Target="../slideMasters/slideMaster5.xml"/><Relationship Id="rId4" Type="http://schemas.openxmlformats.org/officeDocument/2006/relationships/image" Target="../media/image53.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8.jpeg"/><Relationship Id="rId1" Type="http://schemas.openxmlformats.org/officeDocument/2006/relationships/slideMaster" Target="../slideMasters/slideMaster5.xml"/><Relationship Id="rId4" Type="http://schemas.openxmlformats.org/officeDocument/2006/relationships/image" Target="../media/image5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8.jpeg"/><Relationship Id="rId1" Type="http://schemas.openxmlformats.org/officeDocument/2006/relationships/slideMaster" Target="../slideMasters/slideMaster5.xml"/><Relationship Id="rId4" Type="http://schemas.openxmlformats.org/officeDocument/2006/relationships/image" Target="../media/image53.png"/></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16.jpg"/><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image" Target="../media/image40.jpe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6.jpg"/><Relationship Id="rId1" Type="http://schemas.openxmlformats.org/officeDocument/2006/relationships/slideMaster" Target="../slideMasters/slideMaster6.xml"/><Relationship Id="rId5" Type="http://schemas.openxmlformats.org/officeDocument/2006/relationships/image" Target="../media/image17.png"/><Relationship Id="rId4" Type="http://schemas.openxmlformats.org/officeDocument/2006/relationships/image" Target="../media/image37.jpeg"/></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6.jpg"/><Relationship Id="rId1" Type="http://schemas.openxmlformats.org/officeDocument/2006/relationships/slideMaster" Target="../slideMasters/slideMaster6.xml"/><Relationship Id="rId5" Type="http://schemas.openxmlformats.org/officeDocument/2006/relationships/image" Target="../media/image17.png"/><Relationship Id="rId4" Type="http://schemas.openxmlformats.org/officeDocument/2006/relationships/image" Target="../media/image40.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16.jp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6.jpg"/><Relationship Id="rId1" Type="http://schemas.openxmlformats.org/officeDocument/2006/relationships/slideMaster" Target="../slideMasters/slideMaster6.xml"/><Relationship Id="rId5" Type="http://schemas.openxmlformats.org/officeDocument/2006/relationships/image" Target="../media/image17.png"/><Relationship Id="rId4" Type="http://schemas.openxmlformats.org/officeDocument/2006/relationships/image" Target="../media/image40.jpe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4.jpe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2/27/18</a:t>
            </a:fld>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2/27/18</a:t>
            </a:fld>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2/27/18</a:t>
            </a:fld>
            <a:endParaRPr dirty="0">
              <a:solidFill>
                <a:srgbClr val="58595B"/>
              </a:solidFill>
            </a:endParaRPr>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2/27/18</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2/27/18</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2/27/18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pPr/>
              <a:t>2/27/18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2/27/18</a:t>
            </a:fld>
            <a:endParaRPr lang="en-US"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2/27/18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2/27/18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2/27/18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3"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2/27/18</a:t>
            </a:fld>
            <a:endParaRPr lang="en-US">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‹Nr.›</a:t>
            </a:fld>
            <a:endParaRPr lang="en-US">
              <a:solidFill>
                <a:srgbClr val="58595B"/>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pPr/>
              <a:t>2/27/18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2/27/18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userDrawn="1">
  <p:cSld name="34_Blank">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0" name="Picture 2" descr="http://www.tenderbids.co.uk/wp-content/uploads/2015/08/bid1.jpg"/>
          <p:cNvPicPr>
            <a:picLocks noChangeAspect="1" noChangeArrowheads="1"/>
          </p:cNvPicPr>
          <p:nvPr userDrawn="1"/>
        </p:nvPicPr>
        <p:blipFill>
          <a:blip r:embed="rId3" cstate="email"/>
          <a:srcRect/>
          <a:stretch>
            <a:fillRect/>
          </a:stretch>
        </p:blipFill>
        <p:spPr bwMode="auto">
          <a:xfrm>
            <a:off x="5069535" y="1"/>
            <a:ext cx="7119290" cy="6858000"/>
          </a:xfrm>
          <a:prstGeom prst="rect">
            <a:avLst/>
          </a:prstGeom>
          <a:noFill/>
        </p:spPr>
      </p:pic>
      <p:sp>
        <p:nvSpPr>
          <p:cNvPr id="8" name="Parallelogram 7"/>
          <p:cNvSpPr/>
          <p:nvPr userDrawn="1"/>
        </p:nvSpPr>
        <p:spPr>
          <a:xfrm>
            <a:off x="-2908408" y="0"/>
            <a:ext cx="10459469" cy="6856214"/>
          </a:xfrm>
          <a:prstGeom prst="parallelogram">
            <a:avLst>
              <a:gd name="adj" fmla="val 36579"/>
            </a:avLst>
          </a:prstGeom>
          <a:blipFill>
            <a:blip r:embed="rId4" cstate="email">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1796759" y="342648"/>
            <a:ext cx="10214670" cy="1142702"/>
          </a:xfrm>
          <a:prstGeom prst="parallelogram">
            <a:avLst>
              <a:gd name="adj" fmla="val 36579"/>
            </a:avLst>
          </a:prstGeom>
          <a:blipFill dpi="0" rotWithShape="1">
            <a:blip r:embed="rId5"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pic>
        <p:nvPicPr>
          <p:cNvPr id="6" name="Picture 5" descr="Oracle logo in white on red staging background"/>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2018,</a:t>
            </a:r>
            <a:r>
              <a:rPr sz="850" dirty="0">
                <a:solidFill>
                  <a:srgbClr val="58595B"/>
                </a:solidFill>
              </a:rPr>
              <a:t> Oracle and/or its affiliates. All rights reserved. </a:t>
            </a:r>
          </a:p>
        </p:txBody>
      </p:sp>
      <p:sp>
        <p:nvSpPr>
          <p:cNvPr id="14" name="Slide Number Placeholder 5"/>
          <p:cNvSpPr txBox="1">
            <a:spLocks/>
          </p:cNvSpPr>
          <p:nvPr userDrawn="1"/>
        </p:nvSpPr>
        <p:spPr>
          <a:xfrm>
            <a:off x="11276012"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rPr>
              <a:pPr>
                <a:defRPr/>
              </a:pPr>
              <a:t>‹Nr.›</a:t>
            </a:fld>
            <a:endParaRPr lang="en-US" dirty="0">
              <a:solidFill>
                <a:srgbClr val="58595B"/>
              </a:solidFill>
            </a:endParaRPr>
          </a:p>
        </p:txBody>
      </p:sp>
    </p:spTree>
    <p:extLst>
      <p:ext uri="{BB962C8B-B14F-4D97-AF65-F5344CB8AC3E}">
        <p14:creationId xmlns:p14="http://schemas.microsoft.com/office/powerpoint/2010/main" val="33607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36_Blank">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r="-20012"/>
          <a:stretch/>
        </p:blipFill>
        <p:spPr>
          <a:xfrm flipH="1">
            <a:off x="-1" y="2"/>
            <a:ext cx="12188825" cy="6857999"/>
          </a:xfrm>
          <a:prstGeom prst="rect">
            <a:avLst/>
          </a:prstGeom>
        </p:spPr>
      </p:pic>
      <p:sp>
        <p:nvSpPr>
          <p:cNvPr id="8" name="Parallelogram 7"/>
          <p:cNvSpPr/>
          <p:nvPr userDrawn="1"/>
        </p:nvSpPr>
        <p:spPr>
          <a:xfrm>
            <a:off x="-2908408" y="0"/>
            <a:ext cx="10459469" cy="6856214"/>
          </a:xfrm>
          <a:prstGeom prst="parallelogram">
            <a:avLst>
              <a:gd name="adj" fmla="val 36579"/>
            </a:avLst>
          </a:prstGeom>
          <a:blipFill dpi="0" rotWithShape="1">
            <a:blip r:embed="rId4" cstate="email">
              <a:alphaModFix amt="94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1796759" y="342648"/>
            <a:ext cx="10214670" cy="1142702"/>
          </a:xfrm>
          <a:prstGeom prst="parallelogram">
            <a:avLst>
              <a:gd name="adj" fmla="val 36579"/>
            </a:avLst>
          </a:prstGeom>
          <a:blipFill dpi="0" rotWithShape="1">
            <a:blip r:embed="rId5"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pic>
        <p:nvPicPr>
          <p:cNvPr id="6" name="Picture 5" descr="Oracle logo in white on red staging background"/>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1" name="TextBox 10"/>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2018,</a:t>
            </a:r>
            <a:r>
              <a:rPr sz="850" dirty="0">
                <a:solidFill>
                  <a:srgbClr val="58595B"/>
                </a:solidFill>
              </a:rPr>
              <a:t> Oracle and/or its affiliates. All rights reserved. </a:t>
            </a:r>
          </a:p>
        </p:txBody>
      </p:sp>
      <p:sp>
        <p:nvSpPr>
          <p:cNvPr id="15" name="Slide Number Placeholder 5"/>
          <p:cNvSpPr txBox="1">
            <a:spLocks/>
          </p:cNvSpPr>
          <p:nvPr userDrawn="1"/>
        </p:nvSpPr>
        <p:spPr bwMode="gray">
          <a:xfrm>
            <a:off x="11276012"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rPr>
              <a:pPr>
                <a:defRPr/>
              </a:pPr>
              <a:t>‹Nr.›</a:t>
            </a:fld>
            <a:endParaRPr lang="en-US" dirty="0">
              <a:solidFill>
                <a:srgbClr val="58595B"/>
              </a:solidFill>
            </a:endParaRPr>
          </a:p>
        </p:txBody>
      </p:sp>
    </p:spTree>
    <p:extLst>
      <p:ext uri="{BB962C8B-B14F-4D97-AF65-F5344CB8AC3E}">
        <p14:creationId xmlns:p14="http://schemas.microsoft.com/office/powerpoint/2010/main" val="190365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8800"/>
                    </a14:imgEffect>
                    <a14:imgEffect>
                      <a14:saturation sat="33000"/>
                    </a14:imgEffect>
                  </a14:imgLayer>
                </a14:imgProps>
              </a:ex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82279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11_Blank">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7" name="Text Placeholder 12"/>
          <p:cNvSpPr>
            <a:spLocks noGrp="1"/>
          </p:cNvSpPr>
          <p:nvPr>
            <p:ph type="body" sz="quarter" idx="13" hasCustomPrompt="1"/>
          </p:nvPr>
        </p:nvSpPr>
        <p:spPr>
          <a:xfrm>
            <a:off x="531824"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pic>
        <p:nvPicPr>
          <p:cNvPr id="9" name="Picture 8"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0"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1" name="TextBox 10"/>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139755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8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261873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10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TextBox 9"/>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237002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blank" preserve="1">
  <p:cSld name="5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b="15736"/>
          <a:stretch/>
        </p:blipFill>
        <p:spPr>
          <a:xfrm>
            <a:off x="0" y="7338"/>
            <a:ext cx="12188825" cy="6850662"/>
          </a:xfrm>
          <a:prstGeom prst="rect">
            <a:avLst/>
          </a:prstGeom>
        </p:spPr>
      </p:pic>
      <p:sp>
        <p:nvSpPr>
          <p:cNvPr id="8" name="Parallelogram 7"/>
          <p:cNvSpPr/>
          <p:nvPr userDrawn="1"/>
        </p:nvSpPr>
        <p:spPr>
          <a:xfrm>
            <a:off x="6421801" y="-1536700"/>
            <a:ext cx="8958805" cy="4973039"/>
          </a:xfrm>
          <a:prstGeom prst="parallelogram">
            <a:avLst>
              <a:gd name="adj" fmla="val 36579"/>
            </a:avLst>
          </a:prstGeom>
          <a:blipFill dpi="0" rotWithShape="1">
            <a:blip r:embed="rId4"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Parallelogram 9"/>
          <p:cNvSpPr/>
          <p:nvPr userDrawn="1"/>
        </p:nvSpPr>
        <p:spPr>
          <a:xfrm>
            <a:off x="4958080" y="1078992"/>
            <a:ext cx="9316721" cy="5779010"/>
          </a:xfrm>
          <a:prstGeom prst="parallelogram">
            <a:avLst>
              <a:gd name="adj" fmla="val 36579"/>
            </a:avLst>
          </a:prstGeom>
          <a:gradFill flip="none" rotWithShape="1">
            <a:gsLst>
              <a:gs pos="0">
                <a:schemeClr val="accent1">
                  <a:alpha val="84000"/>
                  <a:lumMod val="75000"/>
                </a:schemeClr>
              </a:gs>
              <a:gs pos="100000">
                <a:schemeClr val="accent1">
                  <a:lumMod val="60000"/>
                  <a:lumOff val="40000"/>
                </a:schemeClr>
              </a:gs>
            </a:gsLst>
            <a:lin ang="564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TextBox 11"/>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pic>
        <p:nvPicPr>
          <p:cNvPr id="13" name="Picture 12"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18229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cSld name="OOW SF17 TiOOW SF17 Section Header with Photo-Blu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E93B6AA-E2AA-5745-8131-720DFC68D31C}" type="datetime1">
              <a:rPr kumimoji="0" lang="en-US" sz="1800" b="0" i="0" u="none" strike="noStrike" kern="1200" cap="none" spc="0" normalizeH="0" baseline="0" noProof="0" smtClean="0">
                <a:ln>
                  <a:noFill/>
                </a:ln>
                <a:solidFill>
                  <a:srgbClr val="5F5F5F"/>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2/27/18</a:t>
            </a:fld>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FFFFF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3505337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pPr/>
              <a:t>2/27/18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3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B06C5A-34AE-4103-B1F6-20FD13C30625}"/>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Parallelogram 7"/>
          <p:cNvSpPr/>
          <p:nvPr userDrawn="1"/>
        </p:nvSpPr>
        <p:spPr>
          <a:xfrm>
            <a:off x="-2908409" y="0"/>
            <a:ext cx="11168489" cy="6856214"/>
          </a:xfrm>
          <a:prstGeom prst="parallelogram">
            <a:avLst>
              <a:gd name="adj" fmla="val 36579"/>
            </a:avLst>
          </a:prstGeom>
          <a:blipFill dpi="0" rotWithShape="1">
            <a:blip r:embed="rId3" cstate="print">
              <a:alphaModFix amt="9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4"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873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497" y="0"/>
            <a:ext cx="10474099" cy="6858000"/>
          </a:xfrm>
          <a:prstGeom prst="parallelogram">
            <a:avLst>
              <a:gd name="adj" fmla="val 36579"/>
            </a:avLst>
          </a:prstGeom>
          <a:blipFill dpi="0" rotWithShape="1">
            <a:blip r:embed="rId3">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7"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24453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9"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67487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grpSp>
        <p:nvGrpSpPr>
          <p:cNvPr id="11"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7" name="Picture 16"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9" name="TextBox 18"/>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22"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152796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1_Quote with Logo">
    <p:spTree>
      <p:nvGrpSpPr>
        <p:cNvPr id="1" name=""/>
        <p:cNvGrpSpPr/>
        <p:nvPr/>
      </p:nvGrpSpPr>
      <p:grpSpPr>
        <a:xfrm>
          <a:off x="0" y="0"/>
          <a:ext cx="0" cy="0"/>
          <a:chOff x="0" y="0"/>
          <a:chExt cx="0" cy="0"/>
        </a:xfrm>
      </p:grpSpPr>
      <p:grpSp>
        <p:nvGrpSpPr>
          <p:cNvPr id="8"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grpSp>
      <p:sp>
        <p:nvSpPr>
          <p:cNvPr id="473" name="Rectangle 472"/>
          <p:cNvSpPr/>
          <p:nvPr userDrawn="1"/>
        </p:nvSpPr>
        <p:spPr bwMode="gray">
          <a:xfrm flipH="1">
            <a:off x="181178" y="140079"/>
            <a:ext cx="11818546" cy="6264656"/>
          </a:xfrm>
          <a:prstGeom prst="rect">
            <a:avLst/>
          </a:prstGeom>
          <a:gradFill flip="none" rotWithShape="1">
            <a:gsLst>
              <a:gs pos="3000">
                <a:schemeClr val="accent4">
                  <a:lumMod val="75000"/>
                  <a:alpha val="90000"/>
                </a:schemeClr>
              </a:gs>
              <a:gs pos="100000">
                <a:schemeClr val="accent5">
                  <a:alpha val="90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476"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pic>
        <p:nvPicPr>
          <p:cNvPr id="482" name="Picture 481"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83" name="TextBox 482"/>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484"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33630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3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7F89A5-D782-4B43-A6E6-B3D76A793131}"/>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Parallelogram 7"/>
          <p:cNvSpPr/>
          <p:nvPr userDrawn="1"/>
        </p:nvSpPr>
        <p:spPr>
          <a:xfrm>
            <a:off x="-2908409" y="0"/>
            <a:ext cx="10459469" cy="6856214"/>
          </a:xfrm>
          <a:prstGeom prst="parallelogram">
            <a:avLst>
              <a:gd name="adj" fmla="val 36579"/>
            </a:avLst>
          </a:prstGeom>
          <a:blipFill>
            <a:blip r:embed="rId3" cstate="print">
              <a:alphaModFix amt="85000"/>
              <a:duotone>
                <a:prstClr val="black"/>
                <a:schemeClr val="accent4">
                  <a:tint val="45000"/>
                  <a:satMod val="400000"/>
                </a:schemeClr>
              </a:duotone>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6"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40517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3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7377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3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 name="Title 1"/>
          <p:cNvSpPr>
            <a:spLocks noGrp="1"/>
          </p:cNvSpPr>
          <p:nvPr>
            <p:ph type="title"/>
          </p:nvPr>
        </p:nvSpPr>
        <p:spPr>
          <a:xfrm>
            <a:off x="531812" y="406400"/>
            <a:ext cx="11125200" cy="889000"/>
          </a:xfrm>
        </p:spPr>
        <p:txBody>
          <a:bodyPr/>
          <a:lstStyle/>
          <a:p>
            <a:r>
              <a:rPr lang="en-US"/>
              <a:t>Click to edit Master title style</a:t>
            </a:r>
            <a:endParaRPr dirty="0"/>
          </a:p>
        </p:txBody>
      </p:sp>
      <p:sp>
        <p:nvSpPr>
          <p:cNvPr id="5"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72293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97724632"/>
      </p:ext>
    </p:extLst>
  </p:cSld>
  <p:clrMapOvr>
    <a:masterClrMapping/>
  </p:clrMapOvr>
  <p:transition>
    <p:wipe dir="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secHead" preserve="1">
  <p:cSld name="3_Section Header with Pictur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88826" cy="6858000"/>
          </a:xfrm>
          <a:prstGeom prst="rect">
            <a:avLst/>
          </a:prstGeom>
        </p:spPr>
      </p:pic>
      <p:sp>
        <p:nvSpPr>
          <p:cNvPr id="5" name="Rectangle 4"/>
          <p:cNvSpPr/>
          <p:nvPr userDrawn="1"/>
        </p:nvSpPr>
        <p:spPr bwMode="gray">
          <a:xfrm>
            <a:off x="-1" y="0"/>
            <a:ext cx="12188825" cy="6858000"/>
          </a:xfrm>
          <a:prstGeom prst="rect">
            <a:avLst/>
          </a:prstGeom>
          <a:gradFill flip="none" rotWithShape="1">
            <a:gsLst>
              <a:gs pos="66000">
                <a:schemeClr val="accent3">
                  <a:lumMod val="75000"/>
                  <a:alpha val="40000"/>
                </a:schemeClr>
              </a:gs>
              <a:gs pos="31000">
                <a:schemeClr val="accent2">
                  <a:alpha val="22000"/>
                </a:schemeClr>
              </a:gs>
              <a:gs pos="0">
                <a:schemeClr val="accent5">
                  <a:lumMod val="50000"/>
                </a:schemeClr>
              </a:gs>
              <a:gs pos="84000">
                <a:schemeClr val="tx2">
                  <a:lumMod val="10000"/>
                  <a:alpha val="78000"/>
                </a:schemeClr>
              </a:gs>
            </a:gsLst>
            <a:lin ang="156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 name="Title 1"/>
          <p:cNvSpPr>
            <a:spLocks noGrp="1"/>
          </p:cNvSpPr>
          <p:nvPr>
            <p:ph type="title"/>
          </p:nvPr>
        </p:nvSpPr>
        <p:spPr>
          <a:xfrm>
            <a:off x="531813" y="3771899"/>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5210173"/>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712746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pPr/>
              <a:t>2/27/18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secHead" preserve="1">
  <p:cSld name="2_Section Header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7206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79553" y="0"/>
            <a:ext cx="11836234" cy="6858000"/>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pic>
        <p:nvPicPr>
          <p:cNvPr id="12" name="Picture 11"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2" name="Date Placeholder 1"/>
          <p:cNvSpPr>
            <a:spLocks noGrp="1"/>
          </p:cNvSpPr>
          <p:nvPr>
            <p:ph type="dt" sz="half" idx="10"/>
          </p:nvPr>
        </p:nvSpPr>
        <p:spPr/>
        <p:txBody>
          <a:bodyPr/>
          <a:lstStyle/>
          <a:p>
            <a:endParaRPr>
              <a:solidFill>
                <a:srgbClr val="58595B"/>
              </a:solidFill>
            </a:endParaRPr>
          </a:p>
        </p:txBody>
      </p:sp>
      <p:sp>
        <p:nvSpPr>
          <p:cNvPr id="3" name="Footer Placeholder 2"/>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375492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7134"/>
          <a:stretch/>
        </p:blipFill>
        <p:spPr>
          <a:xfrm flipH="1">
            <a:off x="195847" y="181873"/>
            <a:ext cx="11803648" cy="6665494"/>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pic>
        <p:nvPicPr>
          <p:cNvPr id="12" name="Picture 11"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2" name="Date Placeholder 1"/>
          <p:cNvSpPr>
            <a:spLocks noGrp="1"/>
          </p:cNvSpPr>
          <p:nvPr>
            <p:ph type="dt" sz="half" idx="10"/>
          </p:nvPr>
        </p:nvSpPr>
        <p:spPr/>
        <p:txBody>
          <a:bodyPr/>
          <a:lstStyle/>
          <a:p>
            <a:endParaRPr>
              <a:solidFill>
                <a:srgbClr val="58595B"/>
              </a:solidFill>
            </a:endParaRPr>
          </a:p>
        </p:txBody>
      </p:sp>
      <p:sp>
        <p:nvSpPr>
          <p:cNvPr id="3" name="Footer Placeholder 2"/>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402605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1_OOW SF17 Title Slide with Photo-Red">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59"/>
          </a:xfrm>
          <a:prstGeom prst="rect">
            <a:avLst/>
          </a:prstGeom>
        </p:spPr>
      </p:pic>
    </p:spTree>
    <p:extLst>
      <p:ext uri="{BB962C8B-B14F-4D97-AF65-F5344CB8AC3E}">
        <p14:creationId xmlns:p14="http://schemas.microsoft.com/office/powerpoint/2010/main" val="3788133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55894"/>
            <a:ext cx="12132861" cy="6754857"/>
          </a:xfrm>
          <a:prstGeom prst="rect">
            <a:avLst/>
          </a:prstGeom>
        </p:spPr>
      </p:pic>
      <p:sp>
        <p:nvSpPr>
          <p:cNvPr id="27" name="Rectangle 26"/>
          <p:cNvSpPr/>
          <p:nvPr userDrawn="1"/>
        </p:nvSpPr>
        <p:spPr bwMode="gray">
          <a:xfrm>
            <a:off x="-287" y="24743"/>
            <a:ext cx="12189398" cy="6833256"/>
          </a:xfrm>
          <a:prstGeom prst="rect">
            <a:avLst/>
          </a:prstGeom>
          <a:gradFill flip="none" rotWithShape="1">
            <a:gsLst>
              <a:gs pos="67000">
                <a:schemeClr val="accent4">
                  <a:alpha val="27000"/>
                </a:schemeClr>
              </a:gs>
              <a:gs pos="0">
                <a:schemeClr val="accent4">
                  <a:lumMod val="50000"/>
                  <a:alpha val="89000"/>
                </a:schemeClr>
              </a:gs>
              <a:gs pos="27000">
                <a:schemeClr val="accent4">
                  <a:lumMod val="75000"/>
                  <a:alpha val="85000"/>
                </a:schemeClr>
              </a:gs>
              <a:gs pos="91000">
                <a:schemeClr val="accent4">
                  <a:lumMod val="50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4" name="Freeform 4"/>
          <p:cNvSpPr>
            <a:spLocks noChangeArrowheads="1"/>
          </p:cNvSpPr>
          <p:nvPr userDrawn="1"/>
        </p:nvSpPr>
        <p:spPr bwMode="auto">
          <a:xfrm>
            <a:off x="186786" y="116632"/>
            <a:ext cx="5971938" cy="6670125"/>
          </a:xfrm>
          <a:custGeom>
            <a:avLst/>
            <a:gdLst>
              <a:gd name="T0" fmla="*/ 14104 w 14105"/>
              <a:gd name="T1" fmla="*/ 15755 h 15756"/>
              <a:gd name="T2" fmla="*/ 0 w 14105"/>
              <a:gd name="T3" fmla="*/ 15755 h 15756"/>
              <a:gd name="T4" fmla="*/ 0 w 14105"/>
              <a:gd name="T5" fmla="*/ 0 h 15756"/>
              <a:gd name="T6" fmla="*/ 4464 w 14105"/>
              <a:gd name="T7" fmla="*/ 0 h 15756"/>
              <a:gd name="T8" fmla="*/ 4469 w 14105"/>
              <a:gd name="T9" fmla="*/ 5 h 15756"/>
              <a:gd name="T10" fmla="*/ 5230 w 14105"/>
              <a:gd name="T11" fmla="*/ 1245 h 15756"/>
              <a:gd name="T12" fmla="*/ 9258 w 14105"/>
              <a:gd name="T13" fmla="*/ 7831 h 15756"/>
              <a:gd name="T14" fmla="*/ 14104 w 14105"/>
              <a:gd name="T15" fmla="*/ 15755 h 15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05" h="15756">
                <a:moveTo>
                  <a:pt x="14104" y="15755"/>
                </a:moveTo>
                <a:lnTo>
                  <a:pt x="0" y="15755"/>
                </a:lnTo>
                <a:lnTo>
                  <a:pt x="0" y="0"/>
                </a:lnTo>
                <a:lnTo>
                  <a:pt x="4464" y="0"/>
                </a:lnTo>
                <a:lnTo>
                  <a:pt x="4469" y="5"/>
                </a:lnTo>
                <a:lnTo>
                  <a:pt x="5230" y="1245"/>
                </a:lnTo>
                <a:lnTo>
                  <a:pt x="9258" y="7831"/>
                </a:lnTo>
                <a:lnTo>
                  <a:pt x="14104" y="15755"/>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5" name="Freeform 5"/>
          <p:cNvSpPr>
            <a:spLocks noChangeArrowheads="1"/>
          </p:cNvSpPr>
          <p:nvPr userDrawn="1"/>
        </p:nvSpPr>
        <p:spPr bwMode="auto">
          <a:xfrm>
            <a:off x="216769" y="116632"/>
            <a:ext cx="7939680" cy="5958870"/>
          </a:xfrm>
          <a:custGeom>
            <a:avLst/>
            <a:gdLst>
              <a:gd name="T0" fmla="*/ 20878 w 20879"/>
              <a:gd name="T1" fmla="*/ 0 h 14075"/>
              <a:gd name="T2" fmla="*/ 18988 w 20879"/>
              <a:gd name="T3" fmla="*/ 1276 h 14075"/>
              <a:gd name="T4" fmla="*/ 9258 w 20879"/>
              <a:gd name="T5" fmla="*/ 7831 h 14075"/>
              <a:gd name="T6" fmla="*/ 0 w 20879"/>
              <a:gd name="T7" fmla="*/ 14074 h 14075"/>
              <a:gd name="T8" fmla="*/ 0 w 20879"/>
              <a:gd name="T9" fmla="*/ 0 h 14075"/>
              <a:gd name="T10" fmla="*/ 20878 w 20879"/>
              <a:gd name="T11" fmla="*/ 0 h 14075"/>
            </a:gdLst>
            <a:ahLst/>
            <a:cxnLst>
              <a:cxn ang="0">
                <a:pos x="T0" y="T1"/>
              </a:cxn>
              <a:cxn ang="0">
                <a:pos x="T2" y="T3"/>
              </a:cxn>
              <a:cxn ang="0">
                <a:pos x="T4" y="T5"/>
              </a:cxn>
              <a:cxn ang="0">
                <a:pos x="T6" y="T7"/>
              </a:cxn>
              <a:cxn ang="0">
                <a:pos x="T8" y="T9"/>
              </a:cxn>
              <a:cxn ang="0">
                <a:pos x="T10" y="T11"/>
              </a:cxn>
            </a:cxnLst>
            <a:rect l="0" t="0" r="r" b="b"/>
            <a:pathLst>
              <a:path w="20879" h="14075">
                <a:moveTo>
                  <a:pt x="20878" y="0"/>
                </a:moveTo>
                <a:lnTo>
                  <a:pt x="18988" y="1276"/>
                </a:lnTo>
                <a:lnTo>
                  <a:pt x="9258" y="7831"/>
                </a:lnTo>
                <a:lnTo>
                  <a:pt x="0" y="14074"/>
                </a:lnTo>
                <a:lnTo>
                  <a:pt x="0" y="0"/>
                </a:lnTo>
                <a:lnTo>
                  <a:pt x="20878"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6" name="Freeform 6"/>
          <p:cNvSpPr>
            <a:spLocks noChangeArrowheads="1"/>
          </p:cNvSpPr>
          <p:nvPr userDrawn="1"/>
        </p:nvSpPr>
        <p:spPr bwMode="auto">
          <a:xfrm>
            <a:off x="10168639" y="4923677"/>
            <a:ext cx="1872414" cy="1863080"/>
          </a:xfrm>
          <a:custGeom>
            <a:avLst/>
            <a:gdLst>
              <a:gd name="T0" fmla="*/ 4421 w 4422"/>
              <a:gd name="T1" fmla="*/ 0 h 4402"/>
              <a:gd name="T2" fmla="*/ 4421 w 4422"/>
              <a:gd name="T3" fmla="*/ 4401 h 4402"/>
              <a:gd name="T4" fmla="*/ 0 w 4422"/>
              <a:gd name="T5" fmla="*/ 4401 h 4402"/>
              <a:gd name="T6" fmla="*/ 4 w 4422"/>
              <a:gd name="T7" fmla="*/ 4396 h 4402"/>
              <a:gd name="T8" fmla="*/ 4421 w 4422"/>
              <a:gd name="T9" fmla="*/ 0 h 4402"/>
            </a:gdLst>
            <a:ahLst/>
            <a:cxnLst>
              <a:cxn ang="0">
                <a:pos x="T0" y="T1"/>
              </a:cxn>
              <a:cxn ang="0">
                <a:pos x="T2" y="T3"/>
              </a:cxn>
              <a:cxn ang="0">
                <a:pos x="T4" y="T5"/>
              </a:cxn>
              <a:cxn ang="0">
                <a:pos x="T6" y="T7"/>
              </a:cxn>
              <a:cxn ang="0">
                <a:pos x="T8" y="T9"/>
              </a:cxn>
            </a:cxnLst>
            <a:rect l="0" t="0" r="r" b="b"/>
            <a:pathLst>
              <a:path w="4422" h="4402">
                <a:moveTo>
                  <a:pt x="4421" y="0"/>
                </a:moveTo>
                <a:lnTo>
                  <a:pt x="4421" y="4401"/>
                </a:lnTo>
                <a:lnTo>
                  <a:pt x="0" y="4401"/>
                </a:lnTo>
                <a:lnTo>
                  <a:pt x="4" y="4396"/>
                </a:lnTo>
                <a:lnTo>
                  <a:pt x="4421"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507441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0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75" y="192023"/>
            <a:ext cx="12108351" cy="6442815"/>
          </a:xfrm>
          <a:prstGeom prst="rect">
            <a:avLst/>
          </a:prstGeom>
        </p:spPr>
      </p:pic>
      <p:sp>
        <p:nvSpPr>
          <p:cNvPr id="3" name="Rectangle 2"/>
          <p:cNvSpPr/>
          <p:nvPr userDrawn="1"/>
        </p:nvSpPr>
        <p:spPr bwMode="gray">
          <a:xfrm>
            <a:off x="0" y="24743"/>
            <a:ext cx="12189398" cy="6833256"/>
          </a:xfrm>
          <a:prstGeom prst="rect">
            <a:avLst/>
          </a:prstGeom>
          <a:gradFill flip="none" rotWithShape="1">
            <a:gsLst>
              <a:gs pos="58000">
                <a:schemeClr val="accent3">
                  <a:alpha val="10000"/>
                </a:schemeClr>
              </a:gs>
              <a:gs pos="0">
                <a:schemeClr val="accent4">
                  <a:lumMod val="50000"/>
                  <a:alpha val="89000"/>
                </a:schemeClr>
              </a:gs>
              <a:gs pos="27000">
                <a:schemeClr val="accent3">
                  <a:lumMod val="75000"/>
                  <a:alpha val="65000"/>
                </a:schemeClr>
              </a:gs>
              <a:gs pos="74000">
                <a:schemeClr val="accent4">
                  <a:lumMod val="50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1" name="Freeform 1"/>
          <p:cNvSpPr>
            <a:spLocks noChangeArrowheads="1"/>
          </p:cNvSpPr>
          <p:nvPr userDrawn="1"/>
        </p:nvSpPr>
        <p:spPr bwMode="auto">
          <a:xfrm>
            <a:off x="76504" y="15299"/>
            <a:ext cx="2784386" cy="2727717"/>
          </a:xfrm>
          <a:custGeom>
            <a:avLst/>
            <a:gdLst>
              <a:gd name="T0" fmla="*/ 6501 w 6502"/>
              <a:gd name="T1" fmla="*/ 0 h 6367"/>
              <a:gd name="T2" fmla="*/ 0 w 6502"/>
              <a:gd name="T3" fmla="*/ 6366 h 6367"/>
              <a:gd name="T4" fmla="*/ 0 w 6502"/>
              <a:gd name="T5" fmla="*/ 0 h 6367"/>
              <a:gd name="T6" fmla="*/ 6501 w 6502"/>
              <a:gd name="T7" fmla="*/ 0 h 6367"/>
            </a:gdLst>
            <a:ahLst/>
            <a:cxnLst>
              <a:cxn ang="0">
                <a:pos x="T0" y="T1"/>
              </a:cxn>
              <a:cxn ang="0">
                <a:pos x="T2" y="T3"/>
              </a:cxn>
              <a:cxn ang="0">
                <a:pos x="T4" y="T5"/>
              </a:cxn>
              <a:cxn ang="0">
                <a:pos x="T6" y="T7"/>
              </a:cxn>
            </a:cxnLst>
            <a:rect l="0" t="0" r="r" b="b"/>
            <a:pathLst>
              <a:path w="6502" h="6367">
                <a:moveTo>
                  <a:pt x="6501" y="0"/>
                </a:moveTo>
                <a:lnTo>
                  <a:pt x="0" y="6366"/>
                </a:lnTo>
                <a:lnTo>
                  <a:pt x="0" y="0"/>
                </a:lnTo>
                <a:lnTo>
                  <a:pt x="6501" y="0"/>
                </a:lnTo>
              </a:path>
            </a:pathLst>
          </a:custGeom>
          <a:gradFill flip="none" rotWithShape="1">
            <a:gsLst>
              <a:gs pos="0">
                <a:schemeClr val="accent5">
                  <a:lumMod val="50000"/>
                  <a:alpha val="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2" name="Freeform 2"/>
          <p:cNvSpPr>
            <a:spLocks noChangeArrowheads="1"/>
          </p:cNvSpPr>
          <p:nvPr userDrawn="1"/>
        </p:nvSpPr>
        <p:spPr bwMode="auto">
          <a:xfrm>
            <a:off x="7258483" y="15299"/>
            <a:ext cx="4811284" cy="2765497"/>
          </a:xfrm>
          <a:custGeom>
            <a:avLst/>
            <a:gdLst>
              <a:gd name="T0" fmla="*/ 11232 w 11233"/>
              <a:gd name="T1" fmla="*/ 0 h 6456"/>
              <a:gd name="T2" fmla="*/ 11232 w 11233"/>
              <a:gd name="T3" fmla="*/ 6455 h 6456"/>
              <a:gd name="T4" fmla="*/ 6763 w 11233"/>
              <a:gd name="T5" fmla="*/ 3887 h 6456"/>
              <a:gd name="T6" fmla="*/ 0 w 11233"/>
              <a:gd name="T7" fmla="*/ 0 h 6456"/>
              <a:gd name="T8" fmla="*/ 11232 w 11233"/>
              <a:gd name="T9" fmla="*/ 0 h 6456"/>
            </a:gdLst>
            <a:ahLst/>
            <a:cxnLst>
              <a:cxn ang="0">
                <a:pos x="T0" y="T1"/>
              </a:cxn>
              <a:cxn ang="0">
                <a:pos x="T2" y="T3"/>
              </a:cxn>
              <a:cxn ang="0">
                <a:pos x="T4" y="T5"/>
              </a:cxn>
              <a:cxn ang="0">
                <a:pos x="T6" y="T7"/>
              </a:cxn>
              <a:cxn ang="0">
                <a:pos x="T8" y="T9"/>
              </a:cxn>
            </a:cxnLst>
            <a:rect l="0" t="0" r="r" b="b"/>
            <a:pathLst>
              <a:path w="11233" h="6456">
                <a:moveTo>
                  <a:pt x="11232" y="0"/>
                </a:moveTo>
                <a:lnTo>
                  <a:pt x="11232" y="6455"/>
                </a:lnTo>
                <a:lnTo>
                  <a:pt x="6763" y="3887"/>
                </a:lnTo>
                <a:lnTo>
                  <a:pt x="0" y="0"/>
                </a:lnTo>
                <a:lnTo>
                  <a:pt x="11232" y="0"/>
                </a:lnTo>
              </a:path>
            </a:pathLst>
          </a:custGeom>
          <a:gradFill flip="none" rotWithShape="1">
            <a:gsLst>
              <a:gs pos="0">
                <a:schemeClr val="accent5">
                  <a:lumMod val="50000"/>
                  <a:alpha val="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3" name="Freeform 3"/>
          <p:cNvSpPr>
            <a:spLocks noChangeArrowheads="1"/>
          </p:cNvSpPr>
          <p:nvPr userDrawn="1"/>
        </p:nvSpPr>
        <p:spPr bwMode="auto">
          <a:xfrm>
            <a:off x="7101697" y="24743"/>
            <a:ext cx="4969959" cy="6739954"/>
          </a:xfrm>
          <a:custGeom>
            <a:avLst/>
            <a:gdLst>
              <a:gd name="T0" fmla="*/ 11600 w 11601"/>
              <a:gd name="T1" fmla="*/ 0 h 15735"/>
              <a:gd name="T2" fmla="*/ 11600 w 11601"/>
              <a:gd name="T3" fmla="*/ 15729 h 15735"/>
              <a:gd name="T4" fmla="*/ 0 w 11601"/>
              <a:gd name="T5" fmla="*/ 15734 h 15735"/>
              <a:gd name="T6" fmla="*/ 7131 w 11601"/>
              <a:gd name="T7" fmla="*/ 3887 h 15735"/>
              <a:gd name="T8" fmla="*/ 9478 w 11601"/>
              <a:gd name="T9" fmla="*/ 0 h 15735"/>
              <a:gd name="T10" fmla="*/ 11600 w 11601"/>
              <a:gd name="T11" fmla="*/ 0 h 15735"/>
            </a:gdLst>
            <a:ahLst/>
            <a:cxnLst>
              <a:cxn ang="0">
                <a:pos x="T0" y="T1"/>
              </a:cxn>
              <a:cxn ang="0">
                <a:pos x="T2" y="T3"/>
              </a:cxn>
              <a:cxn ang="0">
                <a:pos x="T4" y="T5"/>
              </a:cxn>
              <a:cxn ang="0">
                <a:pos x="T6" y="T7"/>
              </a:cxn>
              <a:cxn ang="0">
                <a:pos x="T8" y="T9"/>
              </a:cxn>
              <a:cxn ang="0">
                <a:pos x="T10" y="T11"/>
              </a:cxn>
            </a:cxnLst>
            <a:rect l="0" t="0" r="r" b="b"/>
            <a:pathLst>
              <a:path w="11601" h="15735">
                <a:moveTo>
                  <a:pt x="11600" y="0"/>
                </a:moveTo>
                <a:lnTo>
                  <a:pt x="11600" y="15729"/>
                </a:lnTo>
                <a:lnTo>
                  <a:pt x="0" y="15734"/>
                </a:lnTo>
                <a:lnTo>
                  <a:pt x="7131" y="3887"/>
                </a:lnTo>
                <a:lnTo>
                  <a:pt x="9478" y="0"/>
                </a:lnTo>
                <a:lnTo>
                  <a:pt x="11600" y="0"/>
                </a:lnTo>
              </a:path>
            </a:pathLst>
          </a:custGeom>
          <a:gradFill flip="none" rotWithShape="1">
            <a:gsLst>
              <a:gs pos="0">
                <a:schemeClr val="accent3">
                  <a:lumMod val="5000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656652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1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5738" y="192023"/>
            <a:ext cx="14620929" cy="7779750"/>
          </a:xfrm>
          <a:prstGeom prst="rect">
            <a:avLst/>
          </a:prstGeom>
        </p:spPr>
      </p:pic>
      <p:sp>
        <p:nvSpPr>
          <p:cNvPr id="3" name="Rectangle 2"/>
          <p:cNvSpPr/>
          <p:nvPr userDrawn="1"/>
        </p:nvSpPr>
        <p:spPr bwMode="gray">
          <a:xfrm>
            <a:off x="-1" y="24742"/>
            <a:ext cx="14816668" cy="7954849"/>
          </a:xfrm>
          <a:prstGeom prst="rect">
            <a:avLst/>
          </a:prstGeom>
          <a:gradFill flip="none" rotWithShape="1">
            <a:gsLst>
              <a:gs pos="58000">
                <a:schemeClr val="accent3">
                  <a:alpha val="10000"/>
                </a:schemeClr>
              </a:gs>
              <a:gs pos="0">
                <a:schemeClr val="accent4">
                  <a:lumMod val="50000"/>
                  <a:alpha val="89000"/>
                </a:schemeClr>
              </a:gs>
              <a:gs pos="27000">
                <a:schemeClr val="accent3">
                  <a:lumMod val="75000"/>
                  <a:alpha val="65000"/>
                </a:schemeClr>
              </a:gs>
              <a:gs pos="74000">
                <a:schemeClr val="accent4">
                  <a:lumMod val="50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1" name="Freeform 1"/>
          <p:cNvSpPr>
            <a:spLocks noChangeArrowheads="1"/>
          </p:cNvSpPr>
          <p:nvPr userDrawn="1"/>
        </p:nvSpPr>
        <p:spPr bwMode="auto">
          <a:xfrm>
            <a:off x="193461" y="164154"/>
            <a:ext cx="5282306" cy="3685286"/>
          </a:xfrm>
          <a:custGeom>
            <a:avLst/>
            <a:gdLst>
              <a:gd name="T0" fmla="*/ 6501 w 6502"/>
              <a:gd name="T1" fmla="*/ 0 h 6367"/>
              <a:gd name="T2" fmla="*/ 0 w 6502"/>
              <a:gd name="T3" fmla="*/ 6366 h 6367"/>
              <a:gd name="T4" fmla="*/ 0 w 6502"/>
              <a:gd name="T5" fmla="*/ 0 h 6367"/>
              <a:gd name="T6" fmla="*/ 6501 w 6502"/>
              <a:gd name="T7" fmla="*/ 0 h 6367"/>
            </a:gdLst>
            <a:ahLst/>
            <a:cxnLst>
              <a:cxn ang="0">
                <a:pos x="T0" y="T1"/>
              </a:cxn>
              <a:cxn ang="0">
                <a:pos x="T2" y="T3"/>
              </a:cxn>
              <a:cxn ang="0">
                <a:pos x="T4" y="T5"/>
              </a:cxn>
              <a:cxn ang="0">
                <a:pos x="T6" y="T7"/>
              </a:cxn>
            </a:cxnLst>
            <a:rect l="0" t="0" r="r" b="b"/>
            <a:pathLst>
              <a:path w="6502" h="6367">
                <a:moveTo>
                  <a:pt x="6501" y="0"/>
                </a:moveTo>
                <a:lnTo>
                  <a:pt x="0" y="6366"/>
                </a:lnTo>
                <a:lnTo>
                  <a:pt x="0" y="0"/>
                </a:lnTo>
                <a:lnTo>
                  <a:pt x="6501" y="0"/>
                </a:lnTo>
              </a:path>
            </a:pathLst>
          </a:custGeom>
          <a:gradFill flip="none" rotWithShape="1">
            <a:gsLst>
              <a:gs pos="0">
                <a:schemeClr val="accent5">
                  <a:lumMod val="50000"/>
                  <a:alpha val="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2" name="Freeform 2"/>
          <p:cNvSpPr>
            <a:spLocks noChangeArrowheads="1"/>
          </p:cNvSpPr>
          <p:nvPr userDrawn="1"/>
        </p:nvSpPr>
        <p:spPr bwMode="auto">
          <a:xfrm>
            <a:off x="7258483" y="15299"/>
            <a:ext cx="4811284" cy="2765497"/>
          </a:xfrm>
          <a:custGeom>
            <a:avLst/>
            <a:gdLst>
              <a:gd name="T0" fmla="*/ 11232 w 11233"/>
              <a:gd name="T1" fmla="*/ 0 h 6456"/>
              <a:gd name="T2" fmla="*/ 11232 w 11233"/>
              <a:gd name="T3" fmla="*/ 6455 h 6456"/>
              <a:gd name="T4" fmla="*/ 6763 w 11233"/>
              <a:gd name="T5" fmla="*/ 3887 h 6456"/>
              <a:gd name="T6" fmla="*/ 0 w 11233"/>
              <a:gd name="T7" fmla="*/ 0 h 6456"/>
              <a:gd name="T8" fmla="*/ 11232 w 11233"/>
              <a:gd name="T9" fmla="*/ 0 h 6456"/>
            </a:gdLst>
            <a:ahLst/>
            <a:cxnLst>
              <a:cxn ang="0">
                <a:pos x="T0" y="T1"/>
              </a:cxn>
              <a:cxn ang="0">
                <a:pos x="T2" y="T3"/>
              </a:cxn>
              <a:cxn ang="0">
                <a:pos x="T4" y="T5"/>
              </a:cxn>
              <a:cxn ang="0">
                <a:pos x="T6" y="T7"/>
              </a:cxn>
              <a:cxn ang="0">
                <a:pos x="T8" y="T9"/>
              </a:cxn>
            </a:cxnLst>
            <a:rect l="0" t="0" r="r" b="b"/>
            <a:pathLst>
              <a:path w="11233" h="6456">
                <a:moveTo>
                  <a:pt x="11232" y="0"/>
                </a:moveTo>
                <a:lnTo>
                  <a:pt x="11232" y="6455"/>
                </a:lnTo>
                <a:lnTo>
                  <a:pt x="6763" y="3887"/>
                </a:lnTo>
                <a:lnTo>
                  <a:pt x="0" y="0"/>
                </a:lnTo>
                <a:lnTo>
                  <a:pt x="11232" y="0"/>
                </a:lnTo>
              </a:path>
            </a:pathLst>
          </a:custGeom>
          <a:gradFill flip="none" rotWithShape="1">
            <a:gsLst>
              <a:gs pos="0">
                <a:schemeClr val="accent5">
                  <a:lumMod val="50000"/>
                  <a:alpha val="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3" name="Freeform 3"/>
          <p:cNvSpPr>
            <a:spLocks noChangeArrowheads="1"/>
          </p:cNvSpPr>
          <p:nvPr userDrawn="1"/>
        </p:nvSpPr>
        <p:spPr bwMode="auto">
          <a:xfrm>
            <a:off x="9839311" y="24743"/>
            <a:ext cx="4969959" cy="6739954"/>
          </a:xfrm>
          <a:custGeom>
            <a:avLst/>
            <a:gdLst>
              <a:gd name="T0" fmla="*/ 11600 w 11601"/>
              <a:gd name="T1" fmla="*/ 0 h 15735"/>
              <a:gd name="T2" fmla="*/ 11600 w 11601"/>
              <a:gd name="T3" fmla="*/ 15729 h 15735"/>
              <a:gd name="T4" fmla="*/ 0 w 11601"/>
              <a:gd name="T5" fmla="*/ 15734 h 15735"/>
              <a:gd name="T6" fmla="*/ 7131 w 11601"/>
              <a:gd name="T7" fmla="*/ 3887 h 15735"/>
              <a:gd name="T8" fmla="*/ 9478 w 11601"/>
              <a:gd name="T9" fmla="*/ 0 h 15735"/>
              <a:gd name="T10" fmla="*/ 11600 w 11601"/>
              <a:gd name="T11" fmla="*/ 0 h 15735"/>
            </a:gdLst>
            <a:ahLst/>
            <a:cxnLst>
              <a:cxn ang="0">
                <a:pos x="T0" y="T1"/>
              </a:cxn>
              <a:cxn ang="0">
                <a:pos x="T2" y="T3"/>
              </a:cxn>
              <a:cxn ang="0">
                <a:pos x="T4" y="T5"/>
              </a:cxn>
              <a:cxn ang="0">
                <a:pos x="T6" y="T7"/>
              </a:cxn>
              <a:cxn ang="0">
                <a:pos x="T8" y="T9"/>
              </a:cxn>
              <a:cxn ang="0">
                <a:pos x="T10" y="T11"/>
              </a:cxn>
            </a:cxnLst>
            <a:rect l="0" t="0" r="r" b="b"/>
            <a:pathLst>
              <a:path w="11601" h="15735">
                <a:moveTo>
                  <a:pt x="11600" y="0"/>
                </a:moveTo>
                <a:lnTo>
                  <a:pt x="11600" y="15729"/>
                </a:lnTo>
                <a:lnTo>
                  <a:pt x="0" y="15734"/>
                </a:lnTo>
                <a:lnTo>
                  <a:pt x="7131" y="3887"/>
                </a:lnTo>
                <a:lnTo>
                  <a:pt x="9478" y="0"/>
                </a:lnTo>
                <a:lnTo>
                  <a:pt x="11600" y="0"/>
                </a:lnTo>
              </a:path>
            </a:pathLst>
          </a:custGeom>
          <a:gradFill flip="none" rotWithShape="1">
            <a:gsLst>
              <a:gs pos="0">
                <a:schemeClr val="accent3">
                  <a:lumMod val="5000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923924"/>
            <a:ext cx="4920720" cy="1371600"/>
          </a:xfrm>
        </p:spPr>
        <p:txBody>
          <a:bodyPr anchor="t"/>
          <a:lstStyle>
            <a:lvl1pPr algn="l">
              <a:lnSpc>
                <a:spcPct val="80000"/>
              </a:lnSpc>
              <a:defRPr sz="4800" b="0" cap="none" baseline="0"/>
            </a:lvl1pPr>
          </a:lstStyle>
          <a:p>
            <a:r>
              <a:rPr lang="en-US" dirty="0"/>
              <a:t>Click to edit Master title style</a:t>
            </a:r>
            <a:endParaRPr dirty="0"/>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1481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6504" y="193032"/>
            <a:ext cx="11985824" cy="6244430"/>
          </a:xfrm>
          <a:prstGeom prst="rect">
            <a:avLst/>
          </a:prstGeom>
        </p:spPr>
      </p:pic>
      <p:sp>
        <p:nvSpPr>
          <p:cNvPr id="3" name="Rectangle 2"/>
          <p:cNvSpPr/>
          <p:nvPr userDrawn="1"/>
        </p:nvSpPr>
        <p:spPr bwMode="gray">
          <a:xfrm>
            <a:off x="-287" y="24743"/>
            <a:ext cx="12189398" cy="6833256"/>
          </a:xfrm>
          <a:prstGeom prst="rect">
            <a:avLst/>
          </a:prstGeom>
          <a:gradFill flip="none" rotWithShape="1">
            <a:gsLst>
              <a:gs pos="58000">
                <a:schemeClr val="accent4">
                  <a:alpha val="27000"/>
                </a:schemeClr>
              </a:gs>
              <a:gs pos="0">
                <a:schemeClr val="accent4">
                  <a:lumMod val="50000"/>
                  <a:alpha val="89000"/>
                </a:schemeClr>
              </a:gs>
              <a:gs pos="27000">
                <a:schemeClr val="accent4">
                  <a:lumMod val="75000"/>
                  <a:alpha val="85000"/>
                </a:schemeClr>
              </a:gs>
              <a:gs pos="74000">
                <a:schemeClr val="accent4">
                  <a:lumMod val="50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1" name="Freeform 1"/>
          <p:cNvSpPr>
            <a:spLocks noChangeArrowheads="1"/>
          </p:cNvSpPr>
          <p:nvPr userDrawn="1"/>
        </p:nvSpPr>
        <p:spPr bwMode="auto">
          <a:xfrm>
            <a:off x="76504" y="15299"/>
            <a:ext cx="2784386" cy="2727717"/>
          </a:xfrm>
          <a:custGeom>
            <a:avLst/>
            <a:gdLst>
              <a:gd name="T0" fmla="*/ 6501 w 6502"/>
              <a:gd name="T1" fmla="*/ 0 h 6367"/>
              <a:gd name="T2" fmla="*/ 0 w 6502"/>
              <a:gd name="T3" fmla="*/ 6366 h 6367"/>
              <a:gd name="T4" fmla="*/ 0 w 6502"/>
              <a:gd name="T5" fmla="*/ 0 h 6367"/>
              <a:gd name="T6" fmla="*/ 6501 w 6502"/>
              <a:gd name="T7" fmla="*/ 0 h 6367"/>
            </a:gdLst>
            <a:ahLst/>
            <a:cxnLst>
              <a:cxn ang="0">
                <a:pos x="T0" y="T1"/>
              </a:cxn>
              <a:cxn ang="0">
                <a:pos x="T2" y="T3"/>
              </a:cxn>
              <a:cxn ang="0">
                <a:pos x="T4" y="T5"/>
              </a:cxn>
              <a:cxn ang="0">
                <a:pos x="T6" y="T7"/>
              </a:cxn>
            </a:cxnLst>
            <a:rect l="0" t="0" r="r" b="b"/>
            <a:pathLst>
              <a:path w="6502" h="6367">
                <a:moveTo>
                  <a:pt x="6501" y="0"/>
                </a:moveTo>
                <a:lnTo>
                  <a:pt x="0" y="6366"/>
                </a:lnTo>
                <a:lnTo>
                  <a:pt x="0" y="0"/>
                </a:lnTo>
                <a:lnTo>
                  <a:pt x="6501"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2" name="Freeform 2"/>
          <p:cNvSpPr>
            <a:spLocks noChangeArrowheads="1"/>
          </p:cNvSpPr>
          <p:nvPr userDrawn="1"/>
        </p:nvSpPr>
        <p:spPr bwMode="auto">
          <a:xfrm>
            <a:off x="7258483" y="15299"/>
            <a:ext cx="4811284" cy="2765497"/>
          </a:xfrm>
          <a:custGeom>
            <a:avLst/>
            <a:gdLst>
              <a:gd name="T0" fmla="*/ 11232 w 11233"/>
              <a:gd name="T1" fmla="*/ 0 h 6456"/>
              <a:gd name="T2" fmla="*/ 11232 w 11233"/>
              <a:gd name="T3" fmla="*/ 6455 h 6456"/>
              <a:gd name="T4" fmla="*/ 6763 w 11233"/>
              <a:gd name="T5" fmla="*/ 3887 h 6456"/>
              <a:gd name="T6" fmla="*/ 0 w 11233"/>
              <a:gd name="T7" fmla="*/ 0 h 6456"/>
              <a:gd name="T8" fmla="*/ 11232 w 11233"/>
              <a:gd name="T9" fmla="*/ 0 h 6456"/>
            </a:gdLst>
            <a:ahLst/>
            <a:cxnLst>
              <a:cxn ang="0">
                <a:pos x="T0" y="T1"/>
              </a:cxn>
              <a:cxn ang="0">
                <a:pos x="T2" y="T3"/>
              </a:cxn>
              <a:cxn ang="0">
                <a:pos x="T4" y="T5"/>
              </a:cxn>
              <a:cxn ang="0">
                <a:pos x="T6" y="T7"/>
              </a:cxn>
              <a:cxn ang="0">
                <a:pos x="T8" y="T9"/>
              </a:cxn>
            </a:cxnLst>
            <a:rect l="0" t="0" r="r" b="b"/>
            <a:pathLst>
              <a:path w="11233" h="6456">
                <a:moveTo>
                  <a:pt x="11232" y="0"/>
                </a:moveTo>
                <a:lnTo>
                  <a:pt x="11232" y="6455"/>
                </a:lnTo>
                <a:lnTo>
                  <a:pt x="6763" y="3887"/>
                </a:lnTo>
                <a:lnTo>
                  <a:pt x="0" y="0"/>
                </a:lnTo>
                <a:lnTo>
                  <a:pt x="11232"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3" name="Freeform 3"/>
          <p:cNvSpPr>
            <a:spLocks noChangeArrowheads="1"/>
          </p:cNvSpPr>
          <p:nvPr userDrawn="1"/>
        </p:nvSpPr>
        <p:spPr bwMode="auto">
          <a:xfrm>
            <a:off x="7101697" y="24743"/>
            <a:ext cx="4969959" cy="6739954"/>
          </a:xfrm>
          <a:custGeom>
            <a:avLst/>
            <a:gdLst>
              <a:gd name="T0" fmla="*/ 11600 w 11601"/>
              <a:gd name="T1" fmla="*/ 0 h 15735"/>
              <a:gd name="T2" fmla="*/ 11600 w 11601"/>
              <a:gd name="T3" fmla="*/ 15729 h 15735"/>
              <a:gd name="T4" fmla="*/ 0 w 11601"/>
              <a:gd name="T5" fmla="*/ 15734 h 15735"/>
              <a:gd name="T6" fmla="*/ 7131 w 11601"/>
              <a:gd name="T7" fmla="*/ 3887 h 15735"/>
              <a:gd name="T8" fmla="*/ 9478 w 11601"/>
              <a:gd name="T9" fmla="*/ 0 h 15735"/>
              <a:gd name="T10" fmla="*/ 11600 w 11601"/>
              <a:gd name="T11" fmla="*/ 0 h 15735"/>
            </a:gdLst>
            <a:ahLst/>
            <a:cxnLst>
              <a:cxn ang="0">
                <a:pos x="T0" y="T1"/>
              </a:cxn>
              <a:cxn ang="0">
                <a:pos x="T2" y="T3"/>
              </a:cxn>
              <a:cxn ang="0">
                <a:pos x="T4" y="T5"/>
              </a:cxn>
              <a:cxn ang="0">
                <a:pos x="T6" y="T7"/>
              </a:cxn>
              <a:cxn ang="0">
                <a:pos x="T8" y="T9"/>
              </a:cxn>
              <a:cxn ang="0">
                <a:pos x="T10" y="T11"/>
              </a:cxn>
            </a:cxnLst>
            <a:rect l="0" t="0" r="r" b="b"/>
            <a:pathLst>
              <a:path w="11601" h="15735">
                <a:moveTo>
                  <a:pt x="11600" y="0"/>
                </a:moveTo>
                <a:lnTo>
                  <a:pt x="11600" y="15729"/>
                </a:lnTo>
                <a:lnTo>
                  <a:pt x="0" y="15734"/>
                </a:lnTo>
                <a:lnTo>
                  <a:pt x="7131" y="3887"/>
                </a:lnTo>
                <a:lnTo>
                  <a:pt x="9478" y="0"/>
                </a:lnTo>
                <a:lnTo>
                  <a:pt x="11600"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315418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9940" y="84398"/>
            <a:ext cx="11888945" cy="6689205"/>
          </a:xfrm>
          <a:prstGeom prst="rect">
            <a:avLst/>
          </a:prstGeom>
        </p:spPr>
      </p:pic>
      <p:sp>
        <p:nvSpPr>
          <p:cNvPr id="3" name="Rectangle 2"/>
          <p:cNvSpPr/>
          <p:nvPr userDrawn="1"/>
        </p:nvSpPr>
        <p:spPr bwMode="gray">
          <a:xfrm>
            <a:off x="-573" y="24743"/>
            <a:ext cx="12189398" cy="6833256"/>
          </a:xfrm>
          <a:prstGeom prst="rect">
            <a:avLst/>
          </a:prstGeom>
          <a:gradFill flip="none" rotWithShape="1">
            <a:gsLst>
              <a:gs pos="0">
                <a:schemeClr val="accent5">
                  <a:lumMod val="50000"/>
                  <a:alpha val="0"/>
                </a:schemeClr>
              </a:gs>
              <a:gs pos="100000">
                <a:schemeClr val="accent1">
                  <a:lumMod val="75000"/>
                </a:schemeClr>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1" name="Freeform 1"/>
          <p:cNvSpPr>
            <a:spLocks noChangeArrowheads="1"/>
          </p:cNvSpPr>
          <p:nvPr userDrawn="1"/>
        </p:nvSpPr>
        <p:spPr bwMode="auto">
          <a:xfrm>
            <a:off x="8021299" y="2208920"/>
            <a:ext cx="3977769" cy="4564653"/>
          </a:xfrm>
          <a:custGeom>
            <a:avLst/>
            <a:gdLst>
              <a:gd name="T0" fmla="*/ 9415 w 9416"/>
              <a:gd name="T1" fmla="*/ 0 h 10804"/>
              <a:gd name="T2" fmla="*/ 9415 w 9416"/>
              <a:gd name="T3" fmla="*/ 10803 h 10804"/>
              <a:gd name="T4" fmla="*/ 0 w 9416"/>
              <a:gd name="T5" fmla="*/ 10803 h 10804"/>
              <a:gd name="T6" fmla="*/ 6232 w 9416"/>
              <a:gd name="T7" fmla="*/ 3650 h 10804"/>
              <a:gd name="T8" fmla="*/ 9415 w 9416"/>
              <a:gd name="T9" fmla="*/ 0 h 10804"/>
            </a:gdLst>
            <a:ahLst/>
            <a:cxnLst>
              <a:cxn ang="0">
                <a:pos x="T0" y="T1"/>
              </a:cxn>
              <a:cxn ang="0">
                <a:pos x="T2" y="T3"/>
              </a:cxn>
              <a:cxn ang="0">
                <a:pos x="T4" y="T5"/>
              </a:cxn>
              <a:cxn ang="0">
                <a:pos x="T6" y="T7"/>
              </a:cxn>
              <a:cxn ang="0">
                <a:pos x="T8" y="T9"/>
              </a:cxn>
            </a:cxnLst>
            <a:rect l="0" t="0" r="r" b="b"/>
            <a:pathLst>
              <a:path w="9416" h="10804">
                <a:moveTo>
                  <a:pt x="9415" y="0"/>
                </a:moveTo>
                <a:lnTo>
                  <a:pt x="9415" y="10803"/>
                </a:lnTo>
                <a:lnTo>
                  <a:pt x="0" y="10803"/>
                </a:lnTo>
                <a:lnTo>
                  <a:pt x="6232" y="3650"/>
                </a:lnTo>
                <a:lnTo>
                  <a:pt x="9415" y="0"/>
                </a:lnTo>
              </a:path>
            </a:pathLst>
          </a:custGeom>
          <a:gradFill flip="none" rotWithShape="1">
            <a:gsLst>
              <a:gs pos="0">
                <a:schemeClr val="accent1">
                  <a:lumMod val="50000"/>
                  <a:alpha val="90000"/>
                </a:schemeClr>
              </a:gs>
              <a:gs pos="100000">
                <a:schemeClr val="accent1">
                  <a:lumMod val="75000"/>
                  <a:alpha val="90000"/>
                </a:schemeClr>
              </a:gs>
            </a:gsLst>
            <a:lin ang="0" scaled="1"/>
            <a:tileRect/>
          </a:gradFill>
          <a:ln w="15875">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2" name="Freeform 2"/>
          <p:cNvSpPr>
            <a:spLocks noChangeArrowheads="1"/>
          </p:cNvSpPr>
          <p:nvPr userDrawn="1"/>
        </p:nvSpPr>
        <p:spPr bwMode="auto">
          <a:xfrm>
            <a:off x="7350574" y="116633"/>
            <a:ext cx="4648494" cy="5116138"/>
          </a:xfrm>
          <a:custGeom>
            <a:avLst/>
            <a:gdLst>
              <a:gd name="T0" fmla="*/ 11001 w 11002"/>
              <a:gd name="T1" fmla="*/ 0 h 12111"/>
              <a:gd name="T2" fmla="*/ 11001 w 11002"/>
              <a:gd name="T3" fmla="*/ 12110 h 12111"/>
              <a:gd name="T4" fmla="*/ 7818 w 11002"/>
              <a:gd name="T5" fmla="*/ 8602 h 12111"/>
              <a:gd name="T6" fmla="*/ 0 w 11002"/>
              <a:gd name="T7" fmla="*/ 0 h 12111"/>
              <a:gd name="T8" fmla="*/ 11001 w 11002"/>
              <a:gd name="T9" fmla="*/ 0 h 12111"/>
            </a:gdLst>
            <a:ahLst/>
            <a:cxnLst>
              <a:cxn ang="0">
                <a:pos x="T0" y="T1"/>
              </a:cxn>
              <a:cxn ang="0">
                <a:pos x="T2" y="T3"/>
              </a:cxn>
              <a:cxn ang="0">
                <a:pos x="T4" y="T5"/>
              </a:cxn>
              <a:cxn ang="0">
                <a:pos x="T6" y="T7"/>
              </a:cxn>
              <a:cxn ang="0">
                <a:pos x="T8" y="T9"/>
              </a:cxn>
            </a:cxnLst>
            <a:rect l="0" t="0" r="r" b="b"/>
            <a:pathLst>
              <a:path w="11002" h="12111">
                <a:moveTo>
                  <a:pt x="11001" y="0"/>
                </a:moveTo>
                <a:lnTo>
                  <a:pt x="11001" y="12110"/>
                </a:lnTo>
                <a:lnTo>
                  <a:pt x="7818" y="8602"/>
                </a:lnTo>
                <a:lnTo>
                  <a:pt x="0" y="0"/>
                </a:lnTo>
                <a:lnTo>
                  <a:pt x="11001" y="0"/>
                </a:lnTo>
              </a:path>
            </a:pathLst>
          </a:custGeom>
          <a:gradFill flip="none" rotWithShape="1">
            <a:gsLst>
              <a:gs pos="100000">
                <a:schemeClr val="accent1">
                  <a:lumMod val="75000"/>
                  <a:alpha val="90000"/>
                </a:schemeClr>
              </a:gs>
              <a:gs pos="0">
                <a:schemeClr val="accent5">
                  <a:lumMod val="50000"/>
                  <a:alpha val="95000"/>
                </a:schemeClr>
              </a:gs>
            </a:gsLst>
            <a:lin ang="18420000" scaled="0"/>
            <a:tileRect/>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3" name="Freeform 3"/>
          <p:cNvSpPr>
            <a:spLocks noChangeArrowheads="1"/>
          </p:cNvSpPr>
          <p:nvPr userDrawn="1"/>
        </p:nvSpPr>
        <p:spPr bwMode="auto">
          <a:xfrm>
            <a:off x="170096" y="4862008"/>
            <a:ext cx="3530620" cy="1913429"/>
          </a:xfrm>
          <a:custGeom>
            <a:avLst/>
            <a:gdLst>
              <a:gd name="T0" fmla="*/ 8355 w 8356"/>
              <a:gd name="T1" fmla="*/ 4527 h 4528"/>
              <a:gd name="T2" fmla="*/ 0 w 8356"/>
              <a:gd name="T3" fmla="*/ 4527 h 4528"/>
              <a:gd name="T4" fmla="*/ 0 w 8356"/>
              <a:gd name="T5" fmla="*/ 0 h 4528"/>
              <a:gd name="T6" fmla="*/ 8355 w 8356"/>
              <a:gd name="T7" fmla="*/ 4527 h 4528"/>
            </a:gdLst>
            <a:ahLst/>
            <a:cxnLst>
              <a:cxn ang="0">
                <a:pos x="T0" y="T1"/>
              </a:cxn>
              <a:cxn ang="0">
                <a:pos x="T2" y="T3"/>
              </a:cxn>
              <a:cxn ang="0">
                <a:pos x="T4" y="T5"/>
              </a:cxn>
              <a:cxn ang="0">
                <a:pos x="T6" y="T7"/>
              </a:cxn>
            </a:cxnLst>
            <a:rect l="0" t="0" r="r" b="b"/>
            <a:pathLst>
              <a:path w="8356" h="4528">
                <a:moveTo>
                  <a:pt x="8355" y="4527"/>
                </a:moveTo>
                <a:lnTo>
                  <a:pt x="0" y="4527"/>
                </a:lnTo>
                <a:lnTo>
                  <a:pt x="0" y="0"/>
                </a:lnTo>
                <a:lnTo>
                  <a:pt x="8355" y="4527"/>
                </a:lnTo>
              </a:path>
            </a:pathLst>
          </a:custGeom>
          <a:gradFill flip="none" rotWithShape="1">
            <a:gsLst>
              <a:gs pos="0">
                <a:schemeClr val="accent1">
                  <a:lumMod val="50000"/>
                  <a:alpha val="74000"/>
                </a:schemeClr>
              </a:gs>
              <a:gs pos="100000">
                <a:schemeClr val="accent1">
                  <a:lumMod val="75000"/>
                  <a:alpha val="90000"/>
                </a:schemeClr>
              </a:gs>
            </a:gsLst>
            <a:lin ang="7320000" scaled="0"/>
            <a:tileRect/>
          </a:gradFill>
          <a:ln w="15875">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047918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32076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pPr/>
              <a:t>2/27/18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OOW SF17 TiOOW SF17 Section Header with Red Graphics">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Tree>
    <p:extLst>
      <p:ext uri="{BB962C8B-B14F-4D97-AF65-F5344CB8AC3E}">
        <p14:creationId xmlns:p14="http://schemas.microsoft.com/office/powerpoint/2010/main" val="2709320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molecule bg-01.png"/>
          <p:cNvPicPr>
            <a:picLocks noChangeAspect="1"/>
          </p:cNvPicPr>
          <p:nvPr userDrawn="1"/>
        </p:nvPicPr>
        <p:blipFill>
          <a:blip r:embed="rId2" cstate="email">
            <a:duotone>
              <a:schemeClr val="accent4">
                <a:shade val="45000"/>
                <a:satMod val="135000"/>
              </a:schemeClr>
              <a:prstClr val="white"/>
            </a:duotone>
            <a:alphaModFix amt="19000"/>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lvl1pPr marL="0" indent="0">
              <a:buNone/>
              <a:defRPr sz="2400" b="1"/>
            </a:lvl1pPr>
            <a:lvl2pPr marL="179388" indent="-179388">
              <a:spcBef>
                <a:spcPts val="600"/>
              </a:spcBef>
              <a:buFont typeface="Arial" charset="0"/>
              <a:buChar char="•"/>
              <a:tabLst/>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162213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200568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ORANGE 1">
    <p:spTree>
      <p:nvGrpSpPr>
        <p:cNvPr id="1" name=""/>
        <p:cNvGrpSpPr/>
        <p:nvPr/>
      </p:nvGrpSpPr>
      <p:grpSpPr>
        <a:xfrm>
          <a:off x="0" y="0"/>
          <a:ext cx="0" cy="0"/>
          <a:chOff x="0" y="0"/>
          <a:chExt cx="0" cy="0"/>
        </a:xfrm>
      </p:grpSpPr>
      <p:pic>
        <p:nvPicPr>
          <p:cNvPr id="7" name="Picture 6" descr="molecule bg-01.png"/>
          <p:cNvPicPr>
            <a:picLocks noChangeAspect="1"/>
          </p:cNvPicPr>
          <p:nvPr userDrawn="1"/>
        </p:nvPicPr>
        <p:blipFill>
          <a:blip r:embed="rId2" cstate="email">
            <a:alphaModFix amt="19000"/>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lvl1pPr marL="0" indent="0">
              <a:buNone/>
              <a:defRPr sz="2400" b="1"/>
            </a:lvl1pPr>
            <a:lvl2pPr marL="179388" indent="-179388">
              <a:spcBef>
                <a:spcPts val="600"/>
              </a:spcBef>
              <a:buFont typeface="Arial" charset="0"/>
              <a:buChar char="•"/>
              <a:tabLst/>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401636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ORANGE 2">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349448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PURPLE">
    <p:spTree>
      <p:nvGrpSpPr>
        <p:cNvPr id="1" name=""/>
        <p:cNvGrpSpPr/>
        <p:nvPr/>
      </p:nvGrpSpPr>
      <p:grpSpPr>
        <a:xfrm>
          <a:off x="0" y="0"/>
          <a:ext cx="0" cy="0"/>
          <a:chOff x="0" y="0"/>
          <a:chExt cx="0" cy="0"/>
        </a:xfrm>
      </p:grpSpPr>
      <p:pic>
        <p:nvPicPr>
          <p:cNvPr id="7" name="Picture 6" descr="molecule bg-01.png"/>
          <p:cNvPicPr>
            <a:picLocks noChangeAspect="1"/>
          </p:cNvPicPr>
          <p:nvPr userDrawn="1"/>
        </p:nvPicPr>
        <p:blipFill>
          <a:blip r:embed="rId2" cstate="email">
            <a:alphaModFix amt="19000"/>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lvl1pPr marL="0" indent="0">
              <a:buNone/>
              <a:defRPr sz="2400" b="1"/>
            </a:lvl1pPr>
            <a:lvl2pPr marL="179388" indent="-179388">
              <a:spcBef>
                <a:spcPts val="600"/>
              </a:spcBef>
              <a:buFont typeface="Arial" charset="0"/>
              <a:buChar char="•"/>
              <a:tabLst/>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8945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PURPLE2">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180967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3_Title, Subtitle, and Content">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246128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8_Title, Sub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duotone>
              <a:schemeClr val="accent4">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2401428" y="0"/>
            <a:ext cx="9591052" cy="639626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0"/>
            <a:ext cx="11126522" cy="45312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7" name="Group 15"/>
          <p:cNvGrpSpPr/>
          <p:nvPr userDrawn="1"/>
        </p:nvGrpSpPr>
        <p:grpSpPr bwMode="gray">
          <a:xfrm>
            <a:off x="-287" y="0"/>
            <a:ext cx="12189399" cy="6858000"/>
            <a:chOff x="-287" y="0"/>
            <a:chExt cx="12189399" cy="6858000"/>
          </a:xfrm>
          <a:solidFill>
            <a:srgbClr val="D8E1E6"/>
          </a:solidFill>
        </p:grpSpPr>
        <p:sp>
          <p:nvSpPr>
            <p:cNvPr id="17" name="Rectangle 1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pic>
        <p:nvPicPr>
          <p:cNvPr id="21" name="Picture 2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22" name="TextBox 2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48355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_Title, Sub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duotone>
              <a:schemeClr val="accent3">
                <a:shade val="45000"/>
                <a:satMod val="135000"/>
              </a:schemeClr>
              <a:prstClr val="white"/>
            </a:duotone>
            <a:alphaModFix amt="80000"/>
            <a:extLst>
              <a:ext uri="{28A0092B-C50C-407E-A947-70E740481C1C}">
                <a14:useLocalDpi xmlns:a14="http://schemas.microsoft.com/office/drawing/2010/main"/>
              </a:ext>
            </a:extLst>
          </a:blip>
          <a:stretch>
            <a:fillRect/>
          </a:stretch>
        </p:blipFill>
        <p:spPr>
          <a:xfrm>
            <a:off x="2672202" y="184307"/>
            <a:ext cx="9318852" cy="621649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0"/>
            <a:ext cx="11126522" cy="45312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7" name="Group 15"/>
          <p:cNvGrpSpPr/>
          <p:nvPr userDrawn="1"/>
        </p:nvGrpSpPr>
        <p:grpSpPr bwMode="gray">
          <a:xfrm>
            <a:off x="-287" y="0"/>
            <a:ext cx="12189399" cy="6858000"/>
            <a:chOff x="-287" y="0"/>
            <a:chExt cx="12189399" cy="6858000"/>
          </a:xfrm>
          <a:solidFill>
            <a:srgbClr val="D8E1E6"/>
          </a:solidFill>
        </p:grpSpPr>
        <p:sp>
          <p:nvSpPr>
            <p:cNvPr id="17" name="Rectangle 1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pic>
        <p:nvPicPr>
          <p:cNvPr id="21" name="Picture 2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22" name="TextBox 2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236426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pPr/>
              <a:t>2/27/18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6_Title, Sub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duotone>
              <a:schemeClr val="accent1">
                <a:shade val="45000"/>
                <a:satMod val="135000"/>
              </a:schemeClr>
              <a:prstClr val="white"/>
            </a:duotone>
            <a:alphaModFix amt="55000"/>
            <a:extLst>
              <a:ext uri="{28A0092B-C50C-407E-A947-70E740481C1C}">
                <a14:useLocalDpi xmlns:a14="http://schemas.microsoft.com/office/drawing/2010/main"/>
              </a:ext>
            </a:extLst>
          </a:blip>
          <a:stretch>
            <a:fillRect/>
          </a:stretch>
        </p:blipFill>
        <p:spPr>
          <a:xfrm>
            <a:off x="2672202" y="184307"/>
            <a:ext cx="9318852" cy="621649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0"/>
            <a:ext cx="11126522" cy="45312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7" name="Group 15"/>
          <p:cNvGrpSpPr/>
          <p:nvPr userDrawn="1"/>
        </p:nvGrpSpPr>
        <p:grpSpPr bwMode="gray">
          <a:xfrm>
            <a:off x="-287" y="0"/>
            <a:ext cx="12189399" cy="6858000"/>
            <a:chOff x="-287" y="0"/>
            <a:chExt cx="12189399" cy="6858000"/>
          </a:xfrm>
          <a:solidFill>
            <a:srgbClr val="D8E1E6"/>
          </a:solidFill>
        </p:grpSpPr>
        <p:sp>
          <p:nvSpPr>
            <p:cNvPr id="17" name="Rectangle 1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pic>
        <p:nvPicPr>
          <p:cNvPr id="21" name="Picture 2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22" name="TextBox 2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181405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1_Quote with Logo">
    <p:spTree>
      <p:nvGrpSpPr>
        <p:cNvPr id="1" name=""/>
        <p:cNvGrpSpPr/>
        <p:nvPr/>
      </p:nvGrpSpPr>
      <p:grpSpPr>
        <a:xfrm>
          <a:off x="0" y="0"/>
          <a:ext cx="0" cy="0"/>
          <a:chOff x="0" y="0"/>
          <a:chExt cx="0" cy="0"/>
        </a:xfrm>
      </p:grpSpPr>
      <p:grpSp>
        <p:nvGrpSpPr>
          <p:cNvPr id="3"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grpSp>
      <p:sp>
        <p:nvSpPr>
          <p:cNvPr id="473" name="Rectangle 472"/>
          <p:cNvSpPr/>
          <p:nvPr userDrawn="1"/>
        </p:nvSpPr>
        <p:spPr bwMode="gray">
          <a:xfrm flipH="1">
            <a:off x="181178" y="140079"/>
            <a:ext cx="11818546" cy="6264656"/>
          </a:xfrm>
          <a:prstGeom prst="rect">
            <a:avLst/>
          </a:prstGeom>
          <a:gradFill flip="none" rotWithShape="1">
            <a:gsLst>
              <a:gs pos="3000">
                <a:schemeClr val="accent4">
                  <a:lumMod val="75000"/>
                  <a:alpha val="90000"/>
                </a:schemeClr>
              </a:gs>
              <a:gs pos="100000">
                <a:schemeClr val="accent5">
                  <a:alpha val="90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8"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endParaRPr>
              <a:solidFill>
                <a:srgbClr val="58595B"/>
              </a:solidFill>
            </a:endParaRPr>
          </a:p>
        </p:txBody>
      </p:sp>
      <p:sp>
        <p:nvSpPr>
          <p:cNvPr id="6" name="Footer Placeholder 5"/>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pic>
        <p:nvPicPr>
          <p:cNvPr id="474" name="Picture 473"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75" name="TextBox 47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338337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2_Quote with Logo">
    <p:spTree>
      <p:nvGrpSpPr>
        <p:cNvPr id="1" name=""/>
        <p:cNvGrpSpPr/>
        <p:nvPr/>
      </p:nvGrpSpPr>
      <p:grpSpPr>
        <a:xfrm>
          <a:off x="0" y="0"/>
          <a:ext cx="0" cy="0"/>
          <a:chOff x="0" y="0"/>
          <a:chExt cx="0" cy="0"/>
        </a:xfrm>
      </p:grpSpPr>
      <p:grpSp>
        <p:nvGrpSpPr>
          <p:cNvPr id="3"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grpSp>
      <p:sp>
        <p:nvSpPr>
          <p:cNvPr id="473" name="Rectangle 472"/>
          <p:cNvSpPr/>
          <p:nvPr userDrawn="1"/>
        </p:nvSpPr>
        <p:spPr bwMode="gray">
          <a:xfrm>
            <a:off x="181178" y="140079"/>
            <a:ext cx="11818546" cy="6264656"/>
          </a:xfrm>
          <a:prstGeom prst="rect">
            <a:avLst/>
          </a:prstGeom>
          <a:gradFill flip="none" rotWithShape="1">
            <a:gsLst>
              <a:gs pos="0">
                <a:schemeClr val="accent5">
                  <a:lumMod val="75000"/>
                  <a:alpha val="80000"/>
                </a:schemeClr>
              </a:gs>
              <a:gs pos="100000">
                <a:schemeClr val="accent3">
                  <a:lumMod val="75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8"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endParaRPr>
              <a:solidFill>
                <a:srgbClr val="58595B"/>
              </a:solidFill>
            </a:endParaRPr>
          </a:p>
        </p:txBody>
      </p:sp>
      <p:sp>
        <p:nvSpPr>
          <p:cNvPr id="6" name="Footer Placeholder 5"/>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pic>
        <p:nvPicPr>
          <p:cNvPr id="474" name="Picture 473"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75" name="TextBox 47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196023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solidFill>
                <a:srgbClr val="58595B"/>
              </a:solidFill>
            </a:endParaRPr>
          </a:p>
        </p:txBody>
      </p:sp>
      <p:sp>
        <p:nvSpPr>
          <p:cNvPr id="6" name="Footer Placeholder 5"/>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8" name="Title 7"/>
          <p:cNvSpPr>
            <a:spLocks noGrp="1"/>
          </p:cNvSpPr>
          <p:nvPr>
            <p:ph type="title"/>
          </p:nvPr>
        </p:nvSpPr>
        <p:spPr/>
        <p:txBody>
          <a:bodyPr/>
          <a:lstStyle/>
          <a:p>
            <a:r>
              <a:rPr lang="en-US"/>
              <a:t>Click to edit Master title style</a:t>
            </a:r>
            <a:endParaRPr/>
          </a:p>
        </p:txBody>
      </p:sp>
      <p:pic>
        <p:nvPicPr>
          <p:cNvPr id="10" name="Picture 9" descr="molecule bg-01.png"/>
          <p:cNvPicPr>
            <a:picLocks noChangeAspect="1"/>
          </p:cNvPicPr>
          <p:nvPr userDrawn="1"/>
        </p:nvPicPr>
        <p:blipFill>
          <a:blip r:embed="rId2" cstate="email">
            <a:alphaModFix amt="19000"/>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Tree>
    <p:extLst>
      <p:ext uri="{BB962C8B-B14F-4D97-AF65-F5344CB8AC3E}">
        <p14:creationId xmlns:p14="http://schemas.microsoft.com/office/powerpoint/2010/main" val="366243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endParaRPr>
              <a:solidFill>
                <a:srgbClr val="58595B"/>
              </a:solidFill>
            </a:endParaRPr>
          </a:p>
        </p:txBody>
      </p:sp>
      <p:sp>
        <p:nvSpPr>
          <p:cNvPr id="3" name="Footer Placeholder 2"/>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158503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3"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spTree>
    <p:extLst>
      <p:ext uri="{BB962C8B-B14F-4D97-AF65-F5344CB8AC3E}">
        <p14:creationId xmlns:p14="http://schemas.microsoft.com/office/powerpoint/2010/main" val="179440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980" y="180753"/>
            <a:ext cx="10639588" cy="6217145"/>
          </a:xfrm>
          <a:prstGeom prst="rect">
            <a:avLst/>
          </a:prstGeom>
        </p:spPr>
      </p:pic>
      <p:sp>
        <p:nvSpPr>
          <p:cNvPr id="4" name="Rectangle 3"/>
          <p:cNvSpPr/>
          <p:nvPr userDrawn="1"/>
        </p:nvSpPr>
        <p:spPr bwMode="gray">
          <a:xfrm>
            <a:off x="190449" y="121024"/>
            <a:ext cx="11834973" cy="6306670"/>
          </a:xfrm>
          <a:prstGeom prst="rect">
            <a:avLst/>
          </a:prstGeom>
          <a:gradFill>
            <a:gsLst>
              <a:gs pos="17000">
                <a:schemeClr val="accent1">
                  <a:lumMod val="20000"/>
                  <a:lumOff val="80000"/>
                </a:schemeClr>
              </a:gs>
              <a:gs pos="64000">
                <a:schemeClr val="accent1">
                  <a:lumMod val="60000"/>
                  <a:lumOff val="40000"/>
                  <a:alpha val="58000"/>
                </a:schemeClr>
              </a:gs>
              <a:gs pos="100000">
                <a:schemeClr val="accent5">
                  <a:lumMod val="75000"/>
                  <a:alpha val="0"/>
                </a:schemeClr>
              </a:gs>
            </a:gsLst>
            <a:lin ang="600000" scaled="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6" name="Right Triangle 15"/>
          <p:cNvSpPr/>
          <p:nvPr userDrawn="1"/>
        </p:nvSpPr>
        <p:spPr bwMode="gray">
          <a:xfrm rot="10800000">
            <a:off x="8613356" y="18143"/>
            <a:ext cx="3555644" cy="3555644"/>
          </a:xfrm>
          <a:prstGeom prst="rtTriangle">
            <a:avLst/>
          </a:prstGeom>
          <a:gradFill flip="none" rotWithShape="1">
            <a:gsLst>
              <a:gs pos="0">
                <a:schemeClr val="accent1">
                  <a:alpha val="90000"/>
                </a:schemeClr>
              </a:gs>
              <a:gs pos="100000">
                <a:schemeClr val="accent5">
                  <a:alpha val="14000"/>
                </a:schemeClr>
              </a:gs>
            </a:gsLst>
            <a:lin ang="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18"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44000">
                <a:schemeClr val="accent1">
                  <a:alpha val="38000"/>
                </a:schemeClr>
              </a:gs>
              <a:gs pos="100000">
                <a:schemeClr val="accent5">
                  <a:lumMod val="75000"/>
                  <a:alpha val="90000"/>
                </a:schemeClr>
              </a:gs>
            </a:gsLst>
            <a:lin ang="732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
        <p:nvSpPr>
          <p:cNvPr id="3" name="Date Placeholder 2"/>
          <p:cNvSpPr>
            <a:spLocks noGrp="1"/>
          </p:cNvSpPr>
          <p:nvPr>
            <p:ph type="dt" sz="half" idx="10"/>
          </p:nvPr>
        </p:nvSpPr>
        <p:spPr/>
        <p:txBody>
          <a:bodyPr/>
          <a:lstStyle/>
          <a:p>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153836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alphaModFix amt="44000"/>
            <a:extLst>
              <a:ext uri="{28A0092B-C50C-407E-A947-70E740481C1C}">
                <a14:useLocalDpi xmlns:a14="http://schemas.microsoft.com/office/drawing/2010/main"/>
              </a:ext>
            </a:extLst>
          </a:blip>
          <a:srcRect/>
          <a:stretch/>
        </p:blipFill>
        <p:spPr>
          <a:xfrm>
            <a:off x="1623634" y="161365"/>
            <a:ext cx="10565191" cy="6236533"/>
          </a:xfrm>
          <a:prstGeom prst="rect">
            <a:avLst/>
          </a:prstGeom>
        </p:spPr>
      </p:pic>
      <p:sp>
        <p:nvSpPr>
          <p:cNvPr id="19" name="Rectangle 18"/>
          <p:cNvSpPr/>
          <p:nvPr userDrawn="1"/>
        </p:nvSpPr>
        <p:spPr bwMode="gray">
          <a:xfrm>
            <a:off x="176463" y="177142"/>
            <a:ext cx="12012362" cy="6287826"/>
          </a:xfrm>
          <a:prstGeom prst="rect">
            <a:avLst/>
          </a:prstGeom>
          <a:gradFill flip="none" rotWithShape="1">
            <a:gsLst>
              <a:gs pos="0">
                <a:schemeClr val="accent5">
                  <a:lumMod val="50000"/>
                  <a:alpha val="0"/>
                </a:schemeClr>
              </a:gs>
              <a:gs pos="73000">
                <a:srgbClr val="AF0204">
                  <a:alpha val="83000"/>
                </a:srgbClr>
              </a:gs>
              <a:gs pos="100000">
                <a:schemeClr val="accent1">
                  <a:lumMod val="75000"/>
                </a:schemeClr>
              </a:gs>
            </a:gsLst>
            <a:lin ang="120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6" name="Right Triangle 15"/>
          <p:cNvSpPr/>
          <p:nvPr userDrawn="1"/>
        </p:nvSpPr>
        <p:spPr bwMode="gray">
          <a:xfrm rot="10800000">
            <a:off x="8613356" y="18143"/>
            <a:ext cx="3555644" cy="3555644"/>
          </a:xfrm>
          <a:prstGeom prst="rtTriangle">
            <a:avLst/>
          </a:prstGeom>
          <a:gradFill flip="none" rotWithShape="1">
            <a:gsLst>
              <a:gs pos="0">
                <a:schemeClr val="accent1">
                  <a:alpha val="90000"/>
                </a:schemeClr>
              </a:gs>
              <a:gs pos="100000">
                <a:schemeClr val="accent5">
                  <a:alpha val="14000"/>
                </a:schemeClr>
              </a:gs>
            </a:gsLst>
            <a:lin ang="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18"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44000">
                <a:schemeClr val="accent1">
                  <a:alpha val="38000"/>
                </a:schemeClr>
              </a:gs>
              <a:gs pos="100000">
                <a:schemeClr val="accent5">
                  <a:lumMod val="75000"/>
                  <a:alpha val="90000"/>
                </a:schemeClr>
              </a:gs>
            </a:gsLst>
            <a:lin ang="732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
        <p:nvSpPr>
          <p:cNvPr id="3" name="Date Placeholder 2"/>
          <p:cNvSpPr>
            <a:spLocks noGrp="1"/>
          </p:cNvSpPr>
          <p:nvPr>
            <p:ph type="dt" sz="half" idx="10"/>
          </p:nvPr>
        </p:nvSpPr>
        <p:spPr/>
        <p:txBody>
          <a:bodyPr/>
          <a:lstStyle/>
          <a:p>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48115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16" name="Picture 15" descr="shutterstock_458837827_v1.jpg"/>
          <p:cNvPicPr>
            <a:picLocks noChangeAspect="1"/>
          </p:cNvPicPr>
          <p:nvPr userDrawn="1"/>
        </p:nvPicPr>
        <p:blipFill>
          <a:blip r:embed="rId2"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125875" y="140192"/>
            <a:ext cx="5062949" cy="6336607"/>
          </a:xfrm>
          <a:prstGeom prst="rect">
            <a:avLst/>
          </a:prstGeom>
        </p:spPr>
      </p:pic>
      <p:sp>
        <p:nvSpPr>
          <p:cNvPr id="19" name="Rectangle 18"/>
          <p:cNvSpPr/>
          <p:nvPr userDrawn="1"/>
        </p:nvSpPr>
        <p:spPr bwMode="gray">
          <a:xfrm>
            <a:off x="6972449" y="0"/>
            <a:ext cx="5216375" cy="6739128"/>
          </a:xfrm>
          <a:prstGeom prst="rect">
            <a:avLst/>
          </a:prstGeom>
          <a:solidFill>
            <a:srgbClr val="FFFFFF">
              <a:alpha val="20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grpSp>
        <p:nvGrpSpPr>
          <p:cNvPr id="4" name="Group 6"/>
          <p:cNvGrpSpPr/>
          <p:nvPr userDrawn="1"/>
        </p:nvGrpSpPr>
        <p:grpSpPr>
          <a:xfrm>
            <a:off x="0" y="0"/>
            <a:ext cx="12189398" cy="68580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3" name="Slide Number Placeholder 5"/>
          <p:cNvSpPr txBox="1">
            <a:spLocks/>
          </p:cNvSpPr>
          <p:nvPr userDrawn="1"/>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8595B"/>
                </a:solidFill>
              </a:rPr>
              <a:pPr/>
              <a:t>‹Nr.›</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pic>
        <p:nvPicPr>
          <p:cNvPr id="22" name="Picture 21" descr="molecule bg-01.png"/>
          <p:cNvPicPr>
            <a:picLocks noChangeAspect="1"/>
          </p:cNvPicPr>
          <p:nvPr userDrawn="1"/>
        </p:nvPicPr>
        <p:blipFill>
          <a:blip r:embed="rId4" cstate="email">
            <a:duotone>
              <a:schemeClr val="accent4">
                <a:shade val="45000"/>
                <a:satMod val="135000"/>
              </a:schemeClr>
              <a:prstClr val="white"/>
            </a:duotone>
            <a:alphaModFix amt="19000"/>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28060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16" name="Picture 15" descr="shutterstock_458837827_v1.jpg"/>
          <p:cNvPicPr>
            <a:picLocks noChangeAspect="1"/>
          </p:cNvPicPr>
          <p:nvPr userDrawn="1"/>
        </p:nvPicPr>
        <p:blipFill>
          <a:blip r:embed="rId2"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7125875" y="140192"/>
            <a:ext cx="5062949" cy="6336607"/>
          </a:xfrm>
          <a:prstGeom prst="rect">
            <a:avLst/>
          </a:prstGeom>
        </p:spPr>
      </p:pic>
      <p:sp>
        <p:nvSpPr>
          <p:cNvPr id="19" name="Rectangle 18"/>
          <p:cNvSpPr/>
          <p:nvPr userDrawn="1"/>
        </p:nvSpPr>
        <p:spPr bwMode="gray">
          <a:xfrm>
            <a:off x="6972449" y="0"/>
            <a:ext cx="5216375" cy="6739128"/>
          </a:xfrm>
          <a:prstGeom prst="rect">
            <a:avLst/>
          </a:prstGeom>
          <a:solidFill>
            <a:srgbClr val="FFFFFF">
              <a:alpha val="20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grpSp>
        <p:nvGrpSpPr>
          <p:cNvPr id="4" name="Group 6"/>
          <p:cNvGrpSpPr/>
          <p:nvPr userDrawn="1"/>
        </p:nvGrpSpPr>
        <p:grpSpPr>
          <a:xfrm>
            <a:off x="0" y="0"/>
            <a:ext cx="12189398" cy="68580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3" name="Slide Number Placeholder 5"/>
          <p:cNvSpPr txBox="1">
            <a:spLocks/>
          </p:cNvSpPr>
          <p:nvPr userDrawn="1"/>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8595B"/>
                </a:solidFill>
              </a:rPr>
              <a:pPr/>
              <a:t>‹Nr.›</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pic>
        <p:nvPicPr>
          <p:cNvPr id="22" name="Picture 21" descr="molecule bg-01.png"/>
          <p:cNvPicPr>
            <a:picLocks noChangeAspect="1"/>
          </p:cNvPicPr>
          <p:nvPr userDrawn="1"/>
        </p:nvPicPr>
        <p:blipFill>
          <a:blip r:embed="rId4" cstate="email">
            <a:alphaModFix amt="19000"/>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73497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pPr/>
              <a:t>2/27/18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16" name="Picture 15" descr="shutterstock_458837827_v1.jpg"/>
          <p:cNvPicPr>
            <a:picLocks noChangeAspect="1"/>
          </p:cNvPicPr>
          <p:nvPr userDrawn="1"/>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125875" y="140192"/>
            <a:ext cx="5062949" cy="6336607"/>
          </a:xfrm>
          <a:prstGeom prst="rect">
            <a:avLst/>
          </a:prstGeom>
        </p:spPr>
      </p:pic>
      <p:sp>
        <p:nvSpPr>
          <p:cNvPr id="19" name="Rectangle 18"/>
          <p:cNvSpPr/>
          <p:nvPr userDrawn="1"/>
        </p:nvSpPr>
        <p:spPr bwMode="gray">
          <a:xfrm>
            <a:off x="6972449" y="0"/>
            <a:ext cx="5216375" cy="6739128"/>
          </a:xfrm>
          <a:prstGeom prst="rect">
            <a:avLst/>
          </a:prstGeom>
          <a:solidFill>
            <a:srgbClr val="FFFFFF">
              <a:alpha val="20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grpSp>
        <p:nvGrpSpPr>
          <p:cNvPr id="4" name="Group 6"/>
          <p:cNvGrpSpPr/>
          <p:nvPr userDrawn="1"/>
        </p:nvGrpSpPr>
        <p:grpSpPr>
          <a:xfrm>
            <a:off x="0" y="0"/>
            <a:ext cx="12189398" cy="68580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3" name="Slide Number Placeholder 5"/>
          <p:cNvSpPr txBox="1">
            <a:spLocks/>
          </p:cNvSpPr>
          <p:nvPr userDrawn="1"/>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8595B"/>
                </a:solidFill>
              </a:rPr>
              <a:pPr/>
              <a:t>‹Nr.›</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pic>
        <p:nvPicPr>
          <p:cNvPr id="22" name="Picture 21" descr="molecule bg-01.png"/>
          <p:cNvPicPr>
            <a:picLocks noChangeAspect="1"/>
          </p:cNvPicPr>
          <p:nvPr userDrawn="1"/>
        </p:nvPicPr>
        <p:blipFill>
          <a:blip r:embed="rId4" cstate="email">
            <a:alphaModFix amt="19000"/>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81694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grpSp>
        <p:nvGrpSpPr>
          <p:cNvPr id="4" name="Group 6"/>
          <p:cNvGrpSpPr/>
          <p:nvPr userDrawn="1"/>
        </p:nvGrpSpPr>
        <p:grpSpPr>
          <a:xfrm>
            <a:off x="0" y="0"/>
            <a:ext cx="12189398" cy="68580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3" name="Slide Number Placeholder 5"/>
          <p:cNvSpPr txBox="1">
            <a:spLocks/>
          </p:cNvSpPr>
          <p:nvPr userDrawn="1"/>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8595B"/>
                </a:solidFill>
              </a:rPr>
              <a:pPr/>
              <a:t>‹Nr.›</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5" name="Picture 14"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46032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userDrawn="1">
  <p:cSld name="3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B06C5A-34AE-4103-B1F6-20FD13C30625}"/>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 name="Parallelogram 7"/>
          <p:cNvSpPr/>
          <p:nvPr userDrawn="1"/>
        </p:nvSpPr>
        <p:spPr>
          <a:xfrm>
            <a:off x="-2908409" y="0"/>
            <a:ext cx="11168489" cy="6856214"/>
          </a:xfrm>
          <a:prstGeom prst="parallelogram">
            <a:avLst>
              <a:gd name="adj" fmla="val 36579"/>
            </a:avLst>
          </a:prstGeom>
          <a:blipFill dpi="0" rotWithShape="1">
            <a:blip r:embed="rId3">
              <a:alphaModFix amt="94000"/>
              <a:duotone>
                <a:schemeClr val="accent4">
                  <a:shade val="45000"/>
                  <a:satMod val="135000"/>
                </a:schemeClr>
                <a:prstClr val="white"/>
              </a:duotone>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0000"/>
              </a:lnSpc>
            </a:pPr>
            <a:endParaRPr lang="en-US">
              <a:solidFill>
                <a:srgbClr val="FFFFFF"/>
              </a:solidFill>
              <a:latin typeface="Calibri"/>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sp>
        <p:nvSpPr>
          <p:cNvPr id="14"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FFFFFF"/>
                </a:solidFill>
              </a:rPr>
              <a:pPr>
                <a:defRPr/>
              </a:pPr>
              <a:t>‹Nr.›</a:t>
            </a:fld>
            <a:endParaRPr lang="en-US"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09182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117727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1_Blank">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7" name="Text Placeholder 12"/>
          <p:cNvSpPr>
            <a:spLocks noGrp="1"/>
          </p:cNvSpPr>
          <p:nvPr>
            <p:ph type="body" sz="quarter" idx="13" hasCustomPrompt="1"/>
          </p:nvPr>
        </p:nvSpPr>
        <p:spPr>
          <a:xfrm>
            <a:off x="531824"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pic>
        <p:nvPicPr>
          <p:cNvPr id="9" name="Picture 8"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0"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1" name="TextBox 10"/>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102144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8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227743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userDrawn="1">
  <p:cSld name="10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TextBox 9"/>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24099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blank" preserve="1">
  <p:cSld name="5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b="15736"/>
          <a:stretch/>
        </p:blipFill>
        <p:spPr>
          <a:xfrm>
            <a:off x="0" y="7338"/>
            <a:ext cx="12188825" cy="6850662"/>
          </a:xfrm>
          <a:prstGeom prst="rect">
            <a:avLst/>
          </a:prstGeom>
        </p:spPr>
      </p:pic>
      <p:sp>
        <p:nvSpPr>
          <p:cNvPr id="8" name="Parallelogram 7"/>
          <p:cNvSpPr/>
          <p:nvPr userDrawn="1"/>
        </p:nvSpPr>
        <p:spPr>
          <a:xfrm>
            <a:off x="6421801" y="-1536700"/>
            <a:ext cx="8958805" cy="4973039"/>
          </a:xfrm>
          <a:prstGeom prst="parallelogram">
            <a:avLst>
              <a:gd name="adj" fmla="val 36579"/>
            </a:avLst>
          </a:prstGeom>
          <a:blipFill dpi="0" rotWithShape="1">
            <a:blip r:embed="rId4"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Parallelogram 9"/>
          <p:cNvSpPr/>
          <p:nvPr userDrawn="1"/>
        </p:nvSpPr>
        <p:spPr>
          <a:xfrm>
            <a:off x="4958080" y="1078992"/>
            <a:ext cx="9316721" cy="5779010"/>
          </a:xfrm>
          <a:prstGeom prst="parallelogram">
            <a:avLst>
              <a:gd name="adj" fmla="val 36579"/>
            </a:avLst>
          </a:prstGeom>
          <a:gradFill flip="none" rotWithShape="1">
            <a:gsLst>
              <a:gs pos="0">
                <a:schemeClr val="accent1">
                  <a:alpha val="84000"/>
                  <a:lumMod val="75000"/>
                </a:schemeClr>
              </a:gs>
              <a:gs pos="100000">
                <a:schemeClr val="accent1">
                  <a:lumMod val="60000"/>
                  <a:lumOff val="40000"/>
                </a:schemeClr>
              </a:gs>
            </a:gsLst>
            <a:lin ang="564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TextBox 11"/>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pic>
        <p:nvPicPr>
          <p:cNvPr id="13" name="Picture 12"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01301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secHead">
  <p:cSld name="OOW SF17 TiOOW SF17 Section Header with Photo-Blu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E93B6AA-E2AA-5745-8131-720DFC68D31C}" type="datetime1">
              <a:rPr kumimoji="0" lang="en-US" sz="1800" b="0" i="0" u="none" strike="noStrike" kern="1200" cap="none" spc="0" normalizeH="0" baseline="0" noProof="0" smtClean="0">
                <a:ln>
                  <a:noFill/>
                </a:ln>
                <a:solidFill>
                  <a:srgbClr val="5F5F5F"/>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2/27/18</a:t>
            </a:fld>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FFFFF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3322915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3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B06C5A-34AE-4103-B1F6-20FD13C30625}"/>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Parallelogram 7"/>
          <p:cNvSpPr/>
          <p:nvPr userDrawn="1"/>
        </p:nvSpPr>
        <p:spPr>
          <a:xfrm>
            <a:off x="-2908409" y="0"/>
            <a:ext cx="11168489" cy="6856214"/>
          </a:xfrm>
          <a:prstGeom prst="parallelogram">
            <a:avLst>
              <a:gd name="adj" fmla="val 36579"/>
            </a:avLst>
          </a:prstGeom>
          <a:blipFill dpi="0" rotWithShape="1">
            <a:blip r:embed="rId3" cstate="print">
              <a:alphaModFix amt="9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4"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2504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pPr/>
              <a:t>2/27/18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497" y="0"/>
            <a:ext cx="10474099" cy="6858000"/>
          </a:xfrm>
          <a:prstGeom prst="parallelogram">
            <a:avLst>
              <a:gd name="adj" fmla="val 36579"/>
            </a:avLst>
          </a:prstGeom>
          <a:blipFill dpi="0" rotWithShape="1">
            <a:blip r:embed="rId3">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7"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15549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9"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22719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grpSp>
        <p:nvGrpSpPr>
          <p:cNvPr id="11"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7" name="Picture 16"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9" name="TextBox 18"/>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22"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347356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1_Quote with Logo">
    <p:spTree>
      <p:nvGrpSpPr>
        <p:cNvPr id="1" name=""/>
        <p:cNvGrpSpPr/>
        <p:nvPr/>
      </p:nvGrpSpPr>
      <p:grpSpPr>
        <a:xfrm>
          <a:off x="0" y="0"/>
          <a:ext cx="0" cy="0"/>
          <a:chOff x="0" y="0"/>
          <a:chExt cx="0" cy="0"/>
        </a:xfrm>
      </p:grpSpPr>
      <p:grpSp>
        <p:nvGrpSpPr>
          <p:cNvPr id="8"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grpSp>
      <p:sp>
        <p:nvSpPr>
          <p:cNvPr id="473" name="Rectangle 472"/>
          <p:cNvSpPr/>
          <p:nvPr userDrawn="1"/>
        </p:nvSpPr>
        <p:spPr bwMode="gray">
          <a:xfrm flipH="1">
            <a:off x="181178" y="140079"/>
            <a:ext cx="11818546" cy="6264656"/>
          </a:xfrm>
          <a:prstGeom prst="rect">
            <a:avLst/>
          </a:prstGeom>
          <a:gradFill flip="none" rotWithShape="1">
            <a:gsLst>
              <a:gs pos="3000">
                <a:schemeClr val="accent4">
                  <a:lumMod val="75000"/>
                  <a:alpha val="90000"/>
                </a:schemeClr>
              </a:gs>
              <a:gs pos="100000">
                <a:schemeClr val="accent5">
                  <a:alpha val="90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476"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pic>
        <p:nvPicPr>
          <p:cNvPr id="482" name="Picture 481"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83" name="TextBox 482"/>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484"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46570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3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7F89A5-D782-4B43-A6E6-B3D76A793131}"/>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Parallelogram 7"/>
          <p:cNvSpPr/>
          <p:nvPr userDrawn="1"/>
        </p:nvSpPr>
        <p:spPr>
          <a:xfrm>
            <a:off x="-2908409" y="0"/>
            <a:ext cx="10459469" cy="6856214"/>
          </a:xfrm>
          <a:prstGeom prst="parallelogram">
            <a:avLst>
              <a:gd name="adj" fmla="val 36579"/>
            </a:avLst>
          </a:prstGeom>
          <a:blipFill>
            <a:blip r:embed="rId3" cstate="print">
              <a:alphaModFix amt="85000"/>
              <a:duotone>
                <a:prstClr val="black"/>
                <a:schemeClr val="accent4">
                  <a:tint val="45000"/>
                  <a:satMod val="400000"/>
                </a:schemeClr>
              </a:duotone>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6"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60250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3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4076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3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 name="Title 1"/>
          <p:cNvSpPr>
            <a:spLocks noGrp="1"/>
          </p:cNvSpPr>
          <p:nvPr>
            <p:ph type="title"/>
          </p:nvPr>
        </p:nvSpPr>
        <p:spPr>
          <a:xfrm>
            <a:off x="531812" y="406400"/>
            <a:ext cx="11125200" cy="889000"/>
          </a:xfrm>
        </p:spPr>
        <p:txBody>
          <a:bodyPr/>
          <a:lstStyle/>
          <a:p>
            <a:r>
              <a:rPr lang="en-US"/>
              <a:t>Click to edit Master title style</a:t>
            </a:r>
            <a:endParaRPr dirty="0"/>
          </a:p>
        </p:txBody>
      </p:sp>
      <p:sp>
        <p:nvSpPr>
          <p:cNvPr id="5"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250641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pPr/>
              <a:t>2/27/18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2/27/18</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pPr/>
              <a:t>2/27/18</a:t>
            </a:fld>
            <a:endParaRPr dirty="0"/>
          </a:p>
        </p:txBody>
      </p:sp>
      <p:sp>
        <p:nvSpPr>
          <p:cNvPr id="9" name="Slide Number Placeholder 8"/>
          <p:cNvSpPr>
            <a:spLocks noGrp="1"/>
          </p:cNvSpPr>
          <p:nvPr>
            <p:ph type="sldNum" sz="quarter" idx="12"/>
          </p:nvPr>
        </p:nvSpPr>
        <p:spPr/>
        <p:txBody>
          <a:bodyPr/>
          <a:lstStyle/>
          <a:p>
            <a:fld id="{C51EAA63-D034-42AE-91FA-B13B9518C7BE}" type="slidenum">
              <a:rPr/>
              <a:pPr/>
              <a:t>‹Nr.›</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pPr/>
              <a:t>2/27/18</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‹Nr.›</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2/27/18</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‹Nr.›</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pPr/>
              <a:t>2/27/18</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pPr/>
              <a:t>2/27/18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pPr/>
              <a:t>2/27/18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pPr/>
              <a:t>2/27/18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pPr/>
              <a:t>2/27/18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pPr/>
              <a:t>2/27/18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pPr/>
              <a:t>2/27/18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657011" cy="1470025"/>
          </a:xfrm>
        </p:spPr>
        <p:txBody>
          <a:bodyPr/>
          <a:lstStyle>
            <a:lvl1pPr>
              <a:lnSpc>
                <a:spcPct val="80000"/>
              </a:lnSpc>
              <a:defRPr sz="4800"/>
            </a:lvl1pPr>
          </a:lstStyle>
          <a:p>
            <a:endParaRPr dirty="0"/>
          </a:p>
        </p:txBody>
      </p:sp>
      <p:sp>
        <p:nvSpPr>
          <p:cNvPr id="3" name="Subtitle 2"/>
          <p:cNvSpPr>
            <a:spLocks noGrp="1"/>
          </p:cNvSpPr>
          <p:nvPr>
            <p:ph type="subTitle" idx="1"/>
          </p:nvPr>
        </p:nvSpPr>
        <p:spPr>
          <a:xfrm>
            <a:off x="531761" y="2286000"/>
            <a:ext cx="11657063" cy="914400"/>
          </a:xfrm>
        </p:spPr>
        <p:txBody>
          <a:bodyPr>
            <a:noAutofit/>
          </a:bodyPr>
          <a:lstStyle>
            <a:lvl1pPr marL="0" indent="0" algn="l">
              <a:spcBef>
                <a:spcPts val="0"/>
              </a:spcBef>
              <a:buNone/>
              <a:defRPr sz="2400" b="1"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dirty="0"/>
          </a:p>
        </p:txBody>
      </p:sp>
      <p:sp>
        <p:nvSpPr>
          <p:cNvPr id="13" name="Text Placeholder 12"/>
          <p:cNvSpPr>
            <a:spLocks noGrp="1"/>
          </p:cNvSpPr>
          <p:nvPr>
            <p:ph type="body" sz="quarter" idx="13"/>
          </p:nvPr>
        </p:nvSpPr>
        <p:spPr>
          <a:xfrm>
            <a:off x="531814" y="4051005"/>
            <a:ext cx="9601200" cy="1892595"/>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endParaRPr dirty="0"/>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2/27/18</a:t>
            </a:fld>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2018,</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pPr/>
              <a:t>2/27/18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pPr/>
              <a:t>2/27/18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2/27/18</a:t>
            </a:fld>
            <a:endParaRPr lang="en-US"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pPr/>
              <a:t>2/27/18</a:t>
            </a:fld>
            <a:endParaRPr dirty="0"/>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‹Nr.›</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pPr/>
              <a:t>2/27/18</a:t>
            </a:fld>
            <a:endParaRPr dirty="0"/>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‹Nr.›</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pPr/>
              <a:t>2/27/18</a:t>
            </a:fld>
            <a:endParaRPr dirty="0"/>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pPr/>
              <a:t>2/27/18</a:t>
            </a:fld>
            <a:endParaRPr lang="en-US"/>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pPr/>
              <a:t>‹Nr.›</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pPr/>
              <a:t>2/27/18</a:t>
            </a:fld>
            <a:endParaRPr dirty="0"/>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31956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7" name="Picture 16" descr="Connected-Cities-of-the-Future-732x600.jpg"/>
          <p:cNvPicPr>
            <a:picLocks noChangeAspect="1"/>
          </p:cNvPicPr>
          <p:nvPr userDrawn="1"/>
        </p:nvPicPr>
        <p:blipFill>
          <a:blip r:embed="rId3" cstate="email"/>
          <a:srcRect/>
          <a:stretch>
            <a:fillRect/>
          </a:stretch>
        </p:blipFill>
        <p:spPr>
          <a:xfrm>
            <a:off x="0" y="-24063"/>
            <a:ext cx="12271248"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pPr/>
              <a:t>2/27/18</a:t>
            </a:fld>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10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TextBox 9"/>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472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8800"/>
                    </a14:imgEffect>
                    <a14:imgEffect>
                      <a14:saturation sat="33000"/>
                    </a14:imgEffect>
                  </a14:imgLayer>
                </a14:imgProps>
              </a:ex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63040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Title, Sub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duotone>
              <a:schemeClr val="accent1">
                <a:shade val="45000"/>
                <a:satMod val="135000"/>
              </a:schemeClr>
              <a:prstClr val="white"/>
            </a:duotone>
            <a:alphaModFix amt="55000"/>
            <a:extLst>
              <a:ext uri="{28A0092B-C50C-407E-A947-70E740481C1C}">
                <a14:useLocalDpi xmlns:a14="http://schemas.microsoft.com/office/drawing/2010/main"/>
              </a:ext>
            </a:extLst>
          </a:blip>
          <a:stretch>
            <a:fillRect/>
          </a:stretch>
        </p:blipFill>
        <p:spPr>
          <a:xfrm>
            <a:off x="2672202" y="184307"/>
            <a:ext cx="9318852" cy="621649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0"/>
            <a:ext cx="11126522" cy="45312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7" name="Group 15"/>
          <p:cNvGrpSpPr/>
          <p:nvPr userDrawn="1"/>
        </p:nvGrpSpPr>
        <p:grpSpPr bwMode="gray">
          <a:xfrm>
            <a:off x="-287" y="0"/>
            <a:ext cx="12189399" cy="6858000"/>
            <a:chOff x="-287" y="0"/>
            <a:chExt cx="12189399" cy="6858000"/>
          </a:xfrm>
          <a:solidFill>
            <a:srgbClr val="D8E1E6"/>
          </a:solidFill>
        </p:grpSpPr>
        <p:sp>
          <p:nvSpPr>
            <p:cNvPr id="17" name="Rectangle 1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pic>
        <p:nvPicPr>
          <p:cNvPr id="21" name="Picture 2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22" name="TextBox 2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126956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2/27/18</a:t>
            </a:fld>
            <a:endParaRPr lang="en-US" dirty="0"/>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2/27/18</a:t>
            </a:fld>
            <a:endParaRPr lang="en-US" dirty="0"/>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657011" cy="1470025"/>
          </a:xfrm>
        </p:spPr>
        <p:txBody>
          <a:bodyPr/>
          <a:lstStyle>
            <a:lvl1pPr>
              <a:lnSpc>
                <a:spcPct val="80000"/>
              </a:lnSpc>
              <a:defRPr sz="4800"/>
            </a:lvl1pPr>
          </a:lstStyle>
          <a:p>
            <a:endParaRPr dirty="0"/>
          </a:p>
        </p:txBody>
      </p:sp>
      <p:sp>
        <p:nvSpPr>
          <p:cNvPr id="3" name="Subtitle 2"/>
          <p:cNvSpPr>
            <a:spLocks noGrp="1"/>
          </p:cNvSpPr>
          <p:nvPr>
            <p:ph type="subTitle" idx="1"/>
          </p:nvPr>
        </p:nvSpPr>
        <p:spPr>
          <a:xfrm>
            <a:off x="531761" y="2286000"/>
            <a:ext cx="11657063" cy="914400"/>
          </a:xfrm>
        </p:spPr>
        <p:txBody>
          <a:bodyPr>
            <a:noAutofit/>
          </a:bodyPr>
          <a:lstStyle>
            <a:lvl1pPr marL="0" indent="0" algn="l">
              <a:spcBef>
                <a:spcPts val="0"/>
              </a:spcBef>
              <a:buNone/>
              <a:defRPr sz="2400" b="1"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dirty="0"/>
          </a:p>
        </p:txBody>
      </p:sp>
      <p:sp>
        <p:nvSpPr>
          <p:cNvPr id="13" name="Text Placeholder 12"/>
          <p:cNvSpPr>
            <a:spLocks noGrp="1"/>
          </p:cNvSpPr>
          <p:nvPr>
            <p:ph type="body" sz="quarter" idx="13"/>
          </p:nvPr>
        </p:nvSpPr>
        <p:spPr>
          <a:xfrm>
            <a:off x="531814" y="4051005"/>
            <a:ext cx="9601200" cy="1892595"/>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endParaRPr dirty="0"/>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2/27/18</a:t>
            </a:fld>
            <a:endParaRPr lang="en-US" dirty="0">
              <a:solidFill>
                <a:srgbClr val="FFFFFF"/>
              </a:solidFill>
            </a:endParaRPr>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7" name="Picture 16" descr="Connected-Cities-of-the-Future-732x600.jpg"/>
          <p:cNvPicPr>
            <a:picLocks noChangeAspect="1"/>
          </p:cNvPicPr>
          <p:nvPr userDrawn="1"/>
        </p:nvPicPr>
        <p:blipFill>
          <a:blip r:embed="rId3" cstate="email"/>
          <a:srcRect/>
          <a:stretch>
            <a:fillRect/>
          </a:stretch>
        </p:blipFill>
        <p:spPr>
          <a:xfrm>
            <a:off x="0" y="-24063"/>
            <a:ext cx="12271248"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2/27/18</a:t>
            </a:fld>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2/27/18</a:t>
            </a:fld>
            <a:endParaRPr lang="en-US" dirty="0">
              <a:solidFill>
                <a:srgbClr val="FFFFFF"/>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2/27/18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2/27/18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pPr/>
              <a:t>2/27/18</a:t>
            </a:fld>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2018,</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2/27/18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2/27/18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2/27/18</a:t>
            </a:fld>
            <a:endParaRPr lang="en-US" dirty="0"/>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pPr/>
              <a:t>2/27/18</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2/27/18</a:t>
            </a:fld>
            <a:endParaRPr dirty="0">
              <a:solidFill>
                <a:srgbClr val="58595B"/>
              </a:solidFill>
            </a:endParaRPr>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2/27/18</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2/27/18</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2/27/18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2/27/18</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2/27/18</a:t>
            </a:fld>
            <a:endParaRPr lang="en-US"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2/27/18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2/27/18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2/27/18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3"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2/27/18</a:t>
            </a:fld>
            <a:endParaRPr lang="en-US">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‹Nr.›</a:t>
            </a:fld>
            <a:endParaRPr lang="en-US">
              <a:solidFill>
                <a:srgbClr val="58595B"/>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pPr/>
              <a:t>2/27/18</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2/27/18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8800"/>
                    </a14:imgEffect>
                    <a14:imgEffect>
                      <a14:saturation sat="33000"/>
                    </a14:imgEffect>
                  </a14:imgLayer>
                </a14:imgProps>
              </a:ex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36_Blank">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r="-20012"/>
          <a:stretch/>
        </p:blipFill>
        <p:spPr>
          <a:xfrm flipH="1">
            <a:off x="-1" y="2"/>
            <a:ext cx="12188825" cy="6857999"/>
          </a:xfrm>
          <a:prstGeom prst="rect">
            <a:avLst/>
          </a:prstGeom>
        </p:spPr>
      </p:pic>
      <p:sp>
        <p:nvSpPr>
          <p:cNvPr id="8" name="Parallelogram 7"/>
          <p:cNvSpPr/>
          <p:nvPr userDrawn="1"/>
        </p:nvSpPr>
        <p:spPr>
          <a:xfrm>
            <a:off x="-2908408" y="0"/>
            <a:ext cx="10459469" cy="6856214"/>
          </a:xfrm>
          <a:prstGeom prst="parallelogram">
            <a:avLst>
              <a:gd name="adj" fmla="val 36579"/>
            </a:avLst>
          </a:prstGeom>
          <a:blipFill dpi="0" rotWithShape="1">
            <a:blip r:embed="rId4" cstate="email">
              <a:alphaModFix amt="94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9" name="Parallelogram 8"/>
          <p:cNvSpPr/>
          <p:nvPr userDrawn="1"/>
        </p:nvSpPr>
        <p:spPr>
          <a:xfrm>
            <a:off x="-1796759" y="342648"/>
            <a:ext cx="9190336" cy="1142702"/>
          </a:xfrm>
          <a:prstGeom prst="parallelogram">
            <a:avLst>
              <a:gd name="adj" fmla="val 36579"/>
            </a:avLst>
          </a:prstGeom>
          <a:solidFill>
            <a:srgbClr val="666699">
              <a:alpha val="50196"/>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latin typeface="Calibri"/>
            </a:endParaRPr>
          </a:p>
        </p:txBody>
      </p:sp>
      <p:pic>
        <p:nvPicPr>
          <p:cNvPr id="6" name="Picture 5" descr="Oracle logo in white on red staging background"/>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3" name="Text Placeholder 12"/>
          <p:cNvSpPr>
            <a:spLocks noGrp="1"/>
          </p:cNvSpPr>
          <p:nvPr>
            <p:ph type="body" sz="quarter" idx="13" hasCustomPrompt="1"/>
          </p:nvPr>
        </p:nvSpPr>
        <p:spPr>
          <a:xfrm>
            <a:off x="388798" y="673815"/>
            <a:ext cx="6652082"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1" name="TextBox 10"/>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2018,</a:t>
            </a:r>
            <a:r>
              <a:rPr sz="850" dirty="0">
                <a:solidFill>
                  <a:srgbClr val="58595B"/>
                </a:solidFill>
                <a:latin typeface="Calibri"/>
              </a:rPr>
              <a:t> Oracle and/or its affiliates. All rights reserved. </a:t>
            </a:r>
          </a:p>
        </p:txBody>
      </p:sp>
      <p:sp>
        <p:nvSpPr>
          <p:cNvPr id="15" name="Slide Number Placeholder 5"/>
          <p:cNvSpPr txBox="1">
            <a:spLocks/>
          </p:cNvSpPr>
          <p:nvPr userDrawn="1"/>
        </p:nvSpPr>
        <p:spPr bwMode="gray">
          <a:xfrm>
            <a:off x="11276012"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‹Nr.›</a:t>
            </a:fld>
            <a:endParaRPr lang="en-US" dirty="0">
              <a:solidFill>
                <a:srgbClr val="58595B"/>
              </a:solidFill>
              <a:latin typeface="Calibri"/>
            </a:endParaRPr>
          </a:p>
        </p:txBody>
      </p:sp>
    </p:spTree>
    <p:extLst>
      <p:ext uri="{BB962C8B-B14F-4D97-AF65-F5344CB8AC3E}">
        <p14:creationId xmlns:p14="http://schemas.microsoft.com/office/powerpoint/2010/main" val="159259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2/27/18</a:t>
            </a:fld>
            <a:endParaRPr lang="en-US" dirty="0"/>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2/27/18</a:t>
            </a:fld>
            <a:endParaRPr lang="en-US" dirty="0"/>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657011" cy="1470025"/>
          </a:xfrm>
        </p:spPr>
        <p:txBody>
          <a:bodyPr/>
          <a:lstStyle>
            <a:lvl1pPr>
              <a:lnSpc>
                <a:spcPct val="80000"/>
              </a:lnSpc>
              <a:defRPr sz="4800"/>
            </a:lvl1pPr>
          </a:lstStyle>
          <a:p>
            <a:endParaRPr dirty="0"/>
          </a:p>
        </p:txBody>
      </p:sp>
      <p:sp>
        <p:nvSpPr>
          <p:cNvPr id="3" name="Subtitle 2"/>
          <p:cNvSpPr>
            <a:spLocks noGrp="1"/>
          </p:cNvSpPr>
          <p:nvPr>
            <p:ph type="subTitle" idx="1"/>
          </p:nvPr>
        </p:nvSpPr>
        <p:spPr>
          <a:xfrm>
            <a:off x="531761" y="2286000"/>
            <a:ext cx="11657063" cy="914400"/>
          </a:xfrm>
        </p:spPr>
        <p:txBody>
          <a:bodyPr>
            <a:noAutofit/>
          </a:bodyPr>
          <a:lstStyle>
            <a:lvl1pPr marL="0" indent="0" algn="l">
              <a:spcBef>
                <a:spcPts val="0"/>
              </a:spcBef>
              <a:buNone/>
              <a:defRPr sz="2400" b="1"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dirty="0"/>
          </a:p>
        </p:txBody>
      </p:sp>
      <p:sp>
        <p:nvSpPr>
          <p:cNvPr id="13" name="Text Placeholder 12"/>
          <p:cNvSpPr>
            <a:spLocks noGrp="1"/>
          </p:cNvSpPr>
          <p:nvPr>
            <p:ph type="body" sz="quarter" idx="13"/>
          </p:nvPr>
        </p:nvSpPr>
        <p:spPr>
          <a:xfrm>
            <a:off x="531814" y="4051005"/>
            <a:ext cx="9601200" cy="1892595"/>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endParaRPr dirty="0"/>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2/27/18</a:t>
            </a:fld>
            <a:endParaRPr lang="en-US" dirty="0">
              <a:solidFill>
                <a:srgbClr val="FFFFFF"/>
              </a:solidFill>
            </a:endParaRPr>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7" name="Picture 16" descr="Connected-Cities-of-the-Future-732x600.jpg"/>
          <p:cNvPicPr>
            <a:picLocks noChangeAspect="1"/>
          </p:cNvPicPr>
          <p:nvPr userDrawn="1"/>
        </p:nvPicPr>
        <p:blipFill>
          <a:blip r:embed="rId3" cstate="email"/>
          <a:srcRect/>
          <a:stretch>
            <a:fillRect/>
          </a:stretch>
        </p:blipFill>
        <p:spPr>
          <a:xfrm>
            <a:off x="0" y="-24063"/>
            <a:ext cx="12271248"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2/27/18</a:t>
            </a:fld>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2/27/18</a:t>
            </a:fld>
            <a:endParaRPr lang="en-US" dirty="0">
              <a:solidFill>
                <a:srgbClr val="FFFFFF"/>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2/27/18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2/27/18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pPr/>
              <a:t>2/27/18</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2/27/18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2/27/18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2/27/18</a:t>
            </a:fld>
            <a:endParaRPr lang="en-US" dirty="0"/>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2/27/18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image" Target="../media/image1.png"/><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theme" Target="../theme/theme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slideLayout" Target="../slideLayouts/slideLayout121.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42" Type="http://schemas.openxmlformats.org/officeDocument/2006/relationships/theme" Target="../theme/theme3.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41" Type="http://schemas.openxmlformats.org/officeDocument/2006/relationships/slideLayout" Target="../slideLayouts/slideLayout123.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40" Type="http://schemas.openxmlformats.org/officeDocument/2006/relationships/slideLayout" Target="../slideLayouts/slideLayout122.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43" Type="http://schemas.openxmlformats.org/officeDocument/2006/relationships/image" Target="../media/image1.png"/><Relationship Id="rId8" Type="http://schemas.openxmlformats.org/officeDocument/2006/relationships/slideLayout" Target="../slideLayouts/slideLayout90.xml"/><Relationship Id="rId3" Type="http://schemas.openxmlformats.org/officeDocument/2006/relationships/slideLayout" Target="../slideLayouts/slideLayout85.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slideLayout" Target="../slideLayouts/slideLayout1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image" Target="../media/image17.png"/><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image" Target="../media/image34.tiff"/><Relationship Id="rId2" Type="http://schemas.openxmlformats.org/officeDocument/2006/relationships/slideLayout" Target="../slideLayouts/slideLayout125.xml"/><Relationship Id="rId16" Type="http://schemas.openxmlformats.org/officeDocument/2006/relationships/theme" Target="../theme/theme4.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34" Type="http://schemas.openxmlformats.org/officeDocument/2006/relationships/slideLayout" Target="../slideLayouts/slideLayout172.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29" Type="http://schemas.openxmlformats.org/officeDocument/2006/relationships/slideLayout" Target="../slideLayouts/slideLayout167.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image" Target="../media/image19.png"/><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theme" Target="../theme/theme5.xml"/><Relationship Id="rId8"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image" Target="../media/image17.png"/><Relationship Id="rId2" Type="http://schemas.openxmlformats.org/officeDocument/2006/relationships/slideLayout" Target="../slideLayouts/slideLayout174.xml"/><Relationship Id="rId16" Type="http://schemas.openxmlformats.org/officeDocument/2006/relationships/image" Target="../media/image34.tiff"/><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theme" Target="../theme/theme6.xml"/><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pPr/>
              <a:t>2/27/18</a:t>
            </a:fld>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‹Nr.›</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2018,</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4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689"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4527" r:id="rId39"/>
    <p:sldLayoutId id="2147484744" r:id="rId40"/>
    <p:sldLayoutId id="2147484762" r:id="rId41"/>
    <p:sldLayoutId id="2147484763"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2/27/18</a:t>
            </a:fld>
            <a:endParaRPr lang="en-US" dirty="0">
              <a:solidFill>
                <a:srgbClr val="58595B"/>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‹Nr.›</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2018,</a:t>
            </a:r>
            <a:r>
              <a:rPr sz="850" dirty="0">
                <a:solidFill>
                  <a:srgbClr val="58595B"/>
                </a:solidFill>
              </a:rPr>
              <a:t> Oracle and/or its affiliates. All rights reserved.  |</a:t>
            </a:r>
          </a:p>
        </p:txBody>
      </p:sp>
      <p:pic>
        <p:nvPicPr>
          <p:cNvPr id="16" name="Picture 15" descr="Oracle logo in white on red staging background"/>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4319" r:id="rId1"/>
    <p:sldLayoutId id="2147484320" r:id="rId2"/>
    <p:sldLayoutId id="2147484321" r:id="rId3"/>
    <p:sldLayoutId id="2147484322" r:id="rId4"/>
    <p:sldLayoutId id="2147484323" r:id="rId5"/>
    <p:sldLayoutId id="2147484324" r:id="rId6"/>
    <p:sldLayoutId id="2147484325" r:id="rId7"/>
    <p:sldLayoutId id="2147484326" r:id="rId8"/>
    <p:sldLayoutId id="2147484327" r:id="rId9"/>
    <p:sldLayoutId id="2147484328" r:id="rId10"/>
    <p:sldLayoutId id="2147484329" r:id="rId11"/>
    <p:sldLayoutId id="2147484330" r:id="rId12"/>
    <p:sldLayoutId id="2147484331" r:id="rId13"/>
    <p:sldLayoutId id="2147484332" r:id="rId14"/>
    <p:sldLayoutId id="2147484333" r:id="rId15"/>
    <p:sldLayoutId id="2147484334" r:id="rId16"/>
    <p:sldLayoutId id="2147484335" r:id="rId17"/>
    <p:sldLayoutId id="2147484336" r:id="rId18"/>
    <p:sldLayoutId id="2147484337" r:id="rId19"/>
    <p:sldLayoutId id="2147484338" r:id="rId20"/>
    <p:sldLayoutId id="2147484339" r:id="rId21"/>
    <p:sldLayoutId id="2147484340" r:id="rId22"/>
    <p:sldLayoutId id="2147484341" r:id="rId23"/>
    <p:sldLayoutId id="2147484342" r:id="rId24"/>
    <p:sldLayoutId id="2147484343" r:id="rId25"/>
    <p:sldLayoutId id="2147484344" r:id="rId26"/>
    <p:sldLayoutId id="2147484345" r:id="rId27"/>
    <p:sldLayoutId id="2147484346" r:id="rId28"/>
    <p:sldLayoutId id="2147484347" r:id="rId29"/>
    <p:sldLayoutId id="2147484348" r:id="rId30"/>
    <p:sldLayoutId id="2147484349" r:id="rId31"/>
    <p:sldLayoutId id="2147484350" r:id="rId32"/>
    <p:sldLayoutId id="2147484351" r:id="rId33"/>
    <p:sldLayoutId id="2147484352" r:id="rId34"/>
    <p:sldLayoutId id="2147484353" r:id="rId35"/>
    <p:sldLayoutId id="2147484354" r:id="rId36"/>
    <p:sldLayoutId id="2147484355" r:id="rId37"/>
    <p:sldLayoutId id="2147484356" r:id="rId38"/>
    <p:sldLayoutId id="2147484358" r:id="rId39"/>
    <p:sldLayoutId id="2147484765"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2/27/18</a:t>
            </a:fld>
            <a:endParaRPr lang="en-US" dirty="0">
              <a:solidFill>
                <a:srgbClr val="58595B"/>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‹Nr.›</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2018,</a:t>
            </a:r>
            <a:r>
              <a:rPr sz="850" dirty="0">
                <a:solidFill>
                  <a:srgbClr val="58595B"/>
                </a:solidFill>
              </a:rPr>
              <a:t> Oracle and/or its affiliates. All rights reserved.  |</a:t>
            </a:r>
          </a:p>
        </p:txBody>
      </p:sp>
      <p:pic>
        <p:nvPicPr>
          <p:cNvPr id="16" name="Picture 15" descr="Oracle logo in white on red staging background"/>
          <p:cNvPicPr>
            <a:picLocks noChangeAspect="1"/>
          </p:cNvPicPr>
          <p:nvPr/>
        </p:nvPicPr>
        <p:blipFill>
          <a:blip r:embed="rId4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4483" r:id="rId1"/>
    <p:sldLayoutId id="2147484484" r:id="rId2"/>
    <p:sldLayoutId id="2147484485" r:id="rId3"/>
    <p:sldLayoutId id="2147484486" r:id="rId4"/>
    <p:sldLayoutId id="2147484487" r:id="rId5"/>
    <p:sldLayoutId id="2147484488" r:id="rId6"/>
    <p:sldLayoutId id="2147484489" r:id="rId7"/>
    <p:sldLayoutId id="2147484490" r:id="rId8"/>
    <p:sldLayoutId id="2147484491" r:id="rId9"/>
    <p:sldLayoutId id="2147484492" r:id="rId10"/>
    <p:sldLayoutId id="2147484493" r:id="rId11"/>
    <p:sldLayoutId id="2147484494" r:id="rId12"/>
    <p:sldLayoutId id="2147484495" r:id="rId13"/>
    <p:sldLayoutId id="2147484496" r:id="rId14"/>
    <p:sldLayoutId id="2147484497" r:id="rId15"/>
    <p:sldLayoutId id="2147484498" r:id="rId16"/>
    <p:sldLayoutId id="2147484499" r:id="rId17"/>
    <p:sldLayoutId id="2147484500" r:id="rId18"/>
    <p:sldLayoutId id="2147484501" r:id="rId19"/>
    <p:sldLayoutId id="2147484502" r:id="rId20"/>
    <p:sldLayoutId id="2147484503" r:id="rId21"/>
    <p:sldLayoutId id="2147484504" r:id="rId22"/>
    <p:sldLayoutId id="2147484505" r:id="rId23"/>
    <p:sldLayoutId id="2147484506" r:id="rId24"/>
    <p:sldLayoutId id="2147484507" r:id="rId25"/>
    <p:sldLayoutId id="2147484508" r:id="rId26"/>
    <p:sldLayoutId id="2147484509" r:id="rId27"/>
    <p:sldLayoutId id="2147484510" r:id="rId28"/>
    <p:sldLayoutId id="2147484511" r:id="rId29"/>
    <p:sldLayoutId id="2147484512" r:id="rId30"/>
    <p:sldLayoutId id="2147484513" r:id="rId31"/>
    <p:sldLayoutId id="2147484514" r:id="rId32"/>
    <p:sldLayoutId id="2147484515" r:id="rId33"/>
    <p:sldLayoutId id="2147484516" r:id="rId34"/>
    <p:sldLayoutId id="2147484517" r:id="rId35"/>
    <p:sldLayoutId id="2147484518" r:id="rId36"/>
    <p:sldLayoutId id="2147484519" r:id="rId37"/>
    <p:sldLayoutId id="2147484520" r:id="rId38"/>
    <p:sldLayoutId id="2147484521" r:id="rId39"/>
    <p:sldLayoutId id="2147484522" r:id="rId40"/>
    <p:sldLayoutId id="2147484523"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7"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pic>
        <p:nvPicPr>
          <p:cNvPr id="7" name="Picture 6" descr="Oracle logo in white on red staging background" title="Oracle red badge logo"/>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069348536"/>
      </p:ext>
    </p:extLst>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 id="2147484584" r:id="rId12"/>
    <p:sldLayoutId id="2147484585" r:id="rId13"/>
    <p:sldLayoutId id="2147484586" r:id="rId14"/>
    <p:sldLayoutId id="2147484743" r:id="rId15"/>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endParaRPr lang="en-US" dirty="0">
              <a:solidFill>
                <a:srgbClr val="58595B"/>
              </a:solidFill>
            </a:endParaRPr>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‹Nr.›</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6" name="Picture 15" descr="Oracle logo in white on red staging background"/>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124787770"/>
      </p:ext>
    </p:extLst>
  </p:cSld>
  <p:clrMap bg1="lt1" tx1="dk1" bg2="lt2" tx2="dk2" accent1="accent1" accent2="accent2" accent3="accent3" accent4="accent4" accent5="accent5" accent6="accent6" hlink="hlink" folHlink="folHlink"/>
  <p:sldLayoutIdLst>
    <p:sldLayoutId id="2147484709" r:id="rId1"/>
    <p:sldLayoutId id="2147484710" r:id="rId2"/>
    <p:sldLayoutId id="2147484711" r:id="rId3"/>
    <p:sldLayoutId id="2147484712" r:id="rId4"/>
    <p:sldLayoutId id="2147484713" r:id="rId5"/>
    <p:sldLayoutId id="2147484714" r:id="rId6"/>
    <p:sldLayoutId id="2147484715" r:id="rId7"/>
    <p:sldLayoutId id="2147484716" r:id="rId8"/>
    <p:sldLayoutId id="2147484717" r:id="rId9"/>
    <p:sldLayoutId id="2147484718" r:id="rId10"/>
    <p:sldLayoutId id="2147484719" r:id="rId11"/>
    <p:sldLayoutId id="2147484720" r:id="rId12"/>
    <p:sldLayoutId id="2147484721" r:id="rId13"/>
    <p:sldLayoutId id="2147484722" r:id="rId14"/>
    <p:sldLayoutId id="2147484723" r:id="rId15"/>
    <p:sldLayoutId id="2147484724" r:id="rId16"/>
    <p:sldLayoutId id="2147484725" r:id="rId17"/>
    <p:sldLayoutId id="2147484726" r:id="rId18"/>
    <p:sldLayoutId id="2147484727" r:id="rId19"/>
    <p:sldLayoutId id="2147484728" r:id="rId20"/>
    <p:sldLayoutId id="2147484729" r:id="rId21"/>
    <p:sldLayoutId id="2147484730" r:id="rId22"/>
    <p:sldLayoutId id="2147484731" r:id="rId23"/>
    <p:sldLayoutId id="2147484732" r:id="rId24"/>
    <p:sldLayoutId id="2147484733" r:id="rId25"/>
    <p:sldLayoutId id="2147484734" r:id="rId26"/>
    <p:sldLayoutId id="2147484735" r:id="rId27"/>
    <p:sldLayoutId id="2147484736" r:id="rId28"/>
    <p:sldLayoutId id="2147484737" r:id="rId29"/>
    <p:sldLayoutId id="2147484738" r:id="rId30"/>
    <p:sldLayoutId id="2147484739" r:id="rId31"/>
    <p:sldLayoutId id="2147484740" r:id="rId32"/>
    <p:sldLayoutId id="2147484741" r:id="rId33"/>
    <p:sldLayoutId id="2147484742"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6"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pic>
        <p:nvPicPr>
          <p:cNvPr id="7" name="Picture 6" descr="Oracle logo in white on red staging background" title="Oracle red badge logo"/>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13103187"/>
      </p:ext>
    </p:extLst>
  </p:cSld>
  <p:clrMap bg1="lt1" tx1="dk1" bg2="lt2" tx2="dk2" accent1="accent1" accent2="accent2" accent3="accent3" accent4="accent4" accent5="accent5" accent6="accent6" hlink="hlink" folHlink="folHlink"/>
  <p:sldLayoutIdLst>
    <p:sldLayoutId id="2147484747" r:id="rId1"/>
    <p:sldLayoutId id="2147484748" r:id="rId2"/>
    <p:sldLayoutId id="2147484749" r:id="rId3"/>
    <p:sldLayoutId id="2147484750" r:id="rId4"/>
    <p:sldLayoutId id="2147484751" r:id="rId5"/>
    <p:sldLayoutId id="2147484752" r:id="rId6"/>
    <p:sldLayoutId id="2147484753" r:id="rId7"/>
    <p:sldLayoutId id="2147484755" r:id="rId8"/>
    <p:sldLayoutId id="2147484756" r:id="rId9"/>
    <p:sldLayoutId id="2147484757" r:id="rId10"/>
    <p:sldLayoutId id="2147484758" r:id="rId11"/>
    <p:sldLayoutId id="2147484759" r:id="rId12"/>
    <p:sldLayoutId id="2147484760" r:id="rId13"/>
    <p:sldLayoutId id="2147484761" r:id="rId14"/>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88.xml"/><Relationship Id="rId4" Type="http://schemas.openxmlformats.org/officeDocument/2006/relationships/image" Target="../media/image73.png"/></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88.xml"/><Relationship Id="rId4" Type="http://schemas.openxmlformats.org/officeDocument/2006/relationships/image" Target="../media/image75.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17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gray">
          <a:xfrm>
            <a:off x="9377916" y="318977"/>
            <a:ext cx="2488019" cy="1233377"/>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 name="Title 1"/>
          <p:cNvSpPr>
            <a:spLocks noGrp="1"/>
          </p:cNvSpPr>
          <p:nvPr>
            <p:ph type="title"/>
          </p:nvPr>
        </p:nvSpPr>
        <p:spPr>
          <a:xfrm>
            <a:off x="531812" y="406400"/>
            <a:ext cx="11125200" cy="508000"/>
          </a:xfrm>
        </p:spPr>
        <p:txBody>
          <a:bodyPr/>
          <a:lstStyle/>
          <a:p>
            <a:r>
              <a:rPr lang="en-US" dirty="0"/>
              <a:t>Integration Accelerators for OBCS </a:t>
            </a:r>
          </a:p>
        </p:txBody>
      </p:sp>
      <p:pic>
        <p:nvPicPr>
          <p:cNvPr id="5" name="Picture 4"/>
          <p:cNvPicPr>
            <a:picLocks noChangeAspect="1"/>
          </p:cNvPicPr>
          <p:nvPr/>
        </p:nvPicPr>
        <p:blipFill>
          <a:blip r:embed="rId3"/>
          <a:stretch>
            <a:fillRect/>
          </a:stretch>
        </p:blipFill>
        <p:spPr>
          <a:xfrm>
            <a:off x="3849653" y="2604978"/>
            <a:ext cx="4438273" cy="3322608"/>
          </a:xfrm>
          <a:prstGeom prst="rect">
            <a:avLst/>
          </a:prstGeom>
        </p:spPr>
      </p:pic>
      <p:pic>
        <p:nvPicPr>
          <p:cNvPr id="7" name="Picture 9" descr="https://cloud.oracle.com/opc/saas/images/overview-erp-3.png"/>
          <p:cNvPicPr>
            <a:picLocks noChangeAspect="1" noChangeArrowheads="1"/>
          </p:cNvPicPr>
          <p:nvPr/>
        </p:nvPicPr>
        <p:blipFill rotWithShape="1">
          <a:blip r:embed="rId4" cstate="email"/>
          <a:srcRect r="11771"/>
          <a:stretch/>
        </p:blipFill>
        <p:spPr bwMode="auto">
          <a:xfrm>
            <a:off x="2422795" y="2632047"/>
            <a:ext cx="1325880" cy="1054585"/>
          </a:xfrm>
          <a:prstGeom prst="roundRect">
            <a:avLst>
              <a:gd name="adj" fmla="val 8594"/>
            </a:avLst>
          </a:prstGeom>
          <a:solidFill>
            <a:srgbClr val="FFFFFF">
              <a:shade val="85000"/>
            </a:srgbClr>
          </a:solidFill>
          <a:ln>
            <a:noFill/>
          </a:ln>
          <a:effectLst/>
        </p:spPr>
      </p:pic>
      <p:grpSp>
        <p:nvGrpSpPr>
          <p:cNvPr id="11" name="Group 10"/>
          <p:cNvGrpSpPr/>
          <p:nvPr/>
        </p:nvGrpSpPr>
        <p:grpSpPr>
          <a:xfrm>
            <a:off x="2995898" y="2312173"/>
            <a:ext cx="754918" cy="488190"/>
            <a:chOff x="1946718" y="3853538"/>
            <a:chExt cx="1005840" cy="565785"/>
          </a:xfrm>
        </p:grpSpPr>
        <p:sp>
          <p:nvSpPr>
            <p:cNvPr id="8" name="Freeform 3"/>
            <p:cNvSpPr>
              <a:spLocks noChangeAspect="1" noChangeArrowheads="1"/>
            </p:cNvSpPr>
            <p:nvPr/>
          </p:nvSpPr>
          <p:spPr bwMode="auto">
            <a:xfrm>
              <a:off x="1946718" y="3853538"/>
              <a:ext cx="1005840" cy="56578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p:nvSpPr>
          <p:spPr>
            <a:xfrm>
              <a:off x="2082926" y="4105193"/>
              <a:ext cx="733425" cy="27622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SaaS</a:t>
              </a:r>
            </a:p>
          </p:txBody>
        </p:sp>
      </p:grpSp>
      <p:sp>
        <p:nvSpPr>
          <p:cNvPr id="10" name="TextBox 9"/>
          <p:cNvSpPr txBox="1"/>
          <p:nvPr/>
        </p:nvSpPr>
        <p:spPr>
          <a:xfrm>
            <a:off x="296501" y="2377150"/>
            <a:ext cx="2057331" cy="409437"/>
          </a:xfrm>
          <a:prstGeom prst="rect">
            <a:avLst/>
          </a:prstGeom>
          <a:noFill/>
        </p:spPr>
        <p:txBody>
          <a:bodyPr wrap="square" lIns="0" tIns="0" rIns="0" bIns="0" rtlCol="0">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400" b="1" i="0" strike="noStrike" kern="1200" cap="none" spc="0" normalizeH="0" baseline="0" noProof="0" dirty="0">
                <a:ln>
                  <a:noFill/>
                </a:ln>
                <a:solidFill>
                  <a:srgbClr val="A52641"/>
                </a:solidFill>
                <a:effectLst/>
                <a:uLnTx/>
                <a:uFillTx/>
                <a:latin typeface="Calibri"/>
                <a:ea typeface="+mn-ea"/>
                <a:cs typeface="+mn-cs"/>
              </a:rPr>
              <a:t>SAAS APPLICATION INTEGRATION TOOLKITS</a:t>
            </a:r>
          </a:p>
          <a:p>
            <a:pPr marL="176213" marR="0" lvl="1" indent="-176213" defTabSz="914400" rtl="0" eaLnBrk="1" fontAlgn="auto" latinLnBrk="0" hangingPunct="1">
              <a:lnSpc>
                <a:spcPct val="90000"/>
              </a:lnSpc>
              <a:spcBef>
                <a:spcPts val="600"/>
              </a:spcBef>
              <a:spcAft>
                <a:spcPts val="0"/>
              </a:spcAft>
              <a:buClr>
                <a:schemeClr val="bg1">
                  <a:lumMod val="50000"/>
                </a:schemeClr>
              </a:buClr>
              <a:buSzTx/>
              <a:buFont typeface="Arial" panose="020B0604020202020204" pitchFamily="34" charset="0"/>
              <a:buChar char="•"/>
              <a:tabLst/>
              <a:defRPr/>
            </a:pPr>
            <a:r>
              <a:rPr kumimoji="0" lang="en-US" sz="1400" b="0" i="0" strike="noStrike" kern="1200" cap="none" spc="0" normalizeH="0" baseline="0" noProof="0" dirty="0">
                <a:ln>
                  <a:noFill/>
                </a:ln>
                <a:solidFill>
                  <a:srgbClr val="58595B"/>
                </a:solidFill>
                <a:effectLst/>
                <a:uLnTx/>
                <a:uFillTx/>
                <a:latin typeface="Calibri"/>
                <a:ea typeface="+mn-ea"/>
                <a:cs typeface="+mn-cs"/>
              </a:rPr>
              <a:t>Sample templates &amp;          design patterns</a:t>
            </a:r>
          </a:p>
          <a:p>
            <a:pPr marL="176213" marR="0" lvl="1" indent="-176213" defTabSz="914400" rtl="0" eaLnBrk="1" fontAlgn="auto" latinLnBrk="0" hangingPunct="1">
              <a:lnSpc>
                <a:spcPct val="90000"/>
              </a:lnSpc>
              <a:spcBef>
                <a:spcPts val="600"/>
              </a:spcBef>
              <a:spcAft>
                <a:spcPts val="0"/>
              </a:spcAft>
              <a:buClr>
                <a:schemeClr val="bg1">
                  <a:lumMod val="50000"/>
                </a:schemeClr>
              </a:buClr>
              <a:buSzTx/>
              <a:buFont typeface="Arial" panose="020B0604020202020204" pitchFamily="34" charset="0"/>
              <a:buChar char="•"/>
              <a:tabLst/>
              <a:defRPr/>
            </a:pPr>
            <a:r>
              <a:rPr kumimoji="0" lang="en-US" sz="1400" b="0" i="0" strike="noStrike" kern="1200" cap="none" spc="0" normalizeH="0" baseline="0" noProof="0" dirty="0">
                <a:ln>
                  <a:noFill/>
                </a:ln>
                <a:solidFill>
                  <a:srgbClr val="58595B"/>
                </a:solidFill>
                <a:effectLst/>
                <a:uLnTx/>
                <a:uFillTx/>
                <a:latin typeface="Calibri"/>
                <a:ea typeface="+mn-ea"/>
                <a:cs typeface="+mn-cs"/>
              </a:rPr>
              <a:t>Sample smart contracts &amp; integration components</a:t>
            </a:r>
            <a:endParaRPr kumimoji="0" lang="en-US" sz="1600" b="0" i="0" strike="noStrike" kern="1200" cap="none" spc="0" normalizeH="0" baseline="0" noProof="0" dirty="0">
              <a:ln>
                <a:noFill/>
              </a:ln>
              <a:solidFill>
                <a:srgbClr val="58595B"/>
              </a:solidFill>
              <a:effectLst/>
              <a:uLnTx/>
              <a:uFillTx/>
              <a:latin typeface="Calibri"/>
              <a:ea typeface="+mn-ea"/>
              <a:cs typeface="+mn-cs"/>
            </a:endParaRPr>
          </a:p>
          <a:p>
            <a:pPr marL="0" marR="0" lvl="0" indent="0" defTabSz="914400" rtl="0" eaLnBrk="1" fontAlgn="auto" latinLnBrk="0" hangingPunct="1">
              <a:lnSpc>
                <a:spcPct val="90000"/>
              </a:lnSpc>
              <a:spcBef>
                <a:spcPts val="0"/>
              </a:spcBef>
              <a:spcAft>
                <a:spcPts val="0"/>
              </a:spcAft>
              <a:buClrTx/>
              <a:buSzTx/>
              <a:buFontTx/>
              <a:buNone/>
              <a:tabLst/>
              <a:defRPr/>
            </a:pPr>
            <a:endParaRPr kumimoji="0" lang="en-US" sz="1600" b="1" i="0" strike="noStrike" kern="1200" cap="none" spc="0" normalizeH="0" baseline="0" noProof="0" dirty="0">
              <a:ln>
                <a:noFill/>
              </a:ln>
              <a:solidFill>
                <a:srgbClr val="A52641"/>
              </a:solidFill>
              <a:effectLst/>
              <a:uLnTx/>
              <a:uFillTx/>
              <a:latin typeface="Calibri"/>
              <a:ea typeface="+mn-ea"/>
              <a:cs typeface="+mn-cs"/>
            </a:endParaRPr>
          </a:p>
        </p:txBody>
      </p:sp>
      <p:cxnSp>
        <p:nvCxnSpPr>
          <p:cNvPr id="13" name="Straight Arrow Connector 12"/>
          <p:cNvCxnSpPr>
            <a:stCxn id="7" idx="3"/>
          </p:cNvCxnSpPr>
          <p:nvPr/>
        </p:nvCxnSpPr>
        <p:spPr>
          <a:xfrm>
            <a:off x="3748675" y="3159340"/>
            <a:ext cx="345948" cy="0"/>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15822" y="4293525"/>
            <a:ext cx="2038011" cy="420855"/>
          </a:xfrm>
          <a:prstGeom prst="rect">
            <a:avLst/>
          </a:prstGeom>
          <a:noFill/>
        </p:spPr>
        <p:txBody>
          <a:bodyPr wrap="square" lIns="0" tIns="0" rIns="0" bIns="0" rtlCol="0">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400" b="1" i="0" strike="noStrike" kern="1200" cap="none" spc="0" normalizeH="0" baseline="0" noProof="0" dirty="0">
                <a:ln>
                  <a:noFill/>
                </a:ln>
                <a:solidFill>
                  <a:srgbClr val="A52641"/>
                </a:solidFill>
                <a:effectLst/>
                <a:uLnTx/>
                <a:uFillTx/>
                <a:latin typeface="Calibri"/>
                <a:ea typeface="+mn-ea"/>
                <a:cs typeface="+mn-cs"/>
              </a:rPr>
              <a:t>ORACLE INTEGRATION CLOUD</a:t>
            </a:r>
          </a:p>
          <a:p>
            <a:pPr marL="176213" lvl="1" indent="-176213">
              <a:lnSpc>
                <a:spcPct val="90000"/>
              </a:lnSpc>
              <a:spcBef>
                <a:spcPts val="600"/>
              </a:spcBef>
              <a:buClr>
                <a:schemeClr val="bg1">
                  <a:lumMod val="50000"/>
                </a:schemeClr>
              </a:buClr>
              <a:buFont typeface="Arial" panose="020B0604020202020204" pitchFamily="34" charset="0"/>
              <a:buChar char="•"/>
              <a:defRPr/>
            </a:pPr>
            <a:r>
              <a:rPr lang="en-US" sz="1400" dirty="0">
                <a:solidFill>
                  <a:srgbClr val="58595B"/>
                </a:solidFill>
                <a:latin typeface="Calibri"/>
              </a:rPr>
              <a:t>Adapters for Oracle &amp;  3rd party applications    in cloud and on-prem</a:t>
            </a:r>
          </a:p>
          <a:p>
            <a:pPr marL="176213" lvl="1" indent="-176213">
              <a:lnSpc>
                <a:spcPct val="90000"/>
              </a:lnSpc>
              <a:spcBef>
                <a:spcPts val="600"/>
              </a:spcBef>
              <a:buClr>
                <a:schemeClr val="bg1">
                  <a:lumMod val="50000"/>
                </a:schemeClr>
              </a:buClr>
              <a:buFont typeface="Arial" panose="020B0604020202020204" pitchFamily="34" charset="0"/>
              <a:buChar char="•"/>
              <a:defRPr/>
            </a:pPr>
            <a:r>
              <a:rPr lang="en-US" sz="1400" dirty="0">
                <a:solidFill>
                  <a:srgbClr val="58595B"/>
                </a:solidFill>
                <a:latin typeface="Calibri"/>
              </a:rPr>
              <a:t>Turn application events into REST calls to run blockchain transactions</a:t>
            </a:r>
          </a:p>
        </p:txBody>
      </p:sp>
      <p:sp>
        <p:nvSpPr>
          <p:cNvPr id="23" name="Plaque 22"/>
          <p:cNvSpPr/>
          <p:nvPr/>
        </p:nvSpPr>
        <p:spPr bwMode="gray">
          <a:xfrm>
            <a:off x="2447177" y="5858580"/>
            <a:ext cx="484909" cy="401520"/>
          </a:xfrm>
          <a:prstGeom prst="plaque">
            <a:avLst/>
          </a:prstGeom>
          <a:solidFill>
            <a:schemeClr val="accent2">
              <a:lumMod val="5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App</a:t>
            </a:r>
          </a:p>
        </p:txBody>
      </p:sp>
      <p:sp>
        <p:nvSpPr>
          <p:cNvPr id="24" name="Plaque 23"/>
          <p:cNvSpPr/>
          <p:nvPr/>
        </p:nvSpPr>
        <p:spPr bwMode="gray">
          <a:xfrm>
            <a:off x="3107001" y="5858580"/>
            <a:ext cx="484909" cy="401520"/>
          </a:xfrm>
          <a:prstGeom prst="plaque">
            <a:avLst/>
          </a:prstGeom>
          <a:solidFill>
            <a:schemeClr val="accent2">
              <a:lumMod val="5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App</a:t>
            </a:r>
          </a:p>
        </p:txBody>
      </p:sp>
      <p:cxnSp>
        <p:nvCxnSpPr>
          <p:cNvPr id="27" name="Straight Arrow Connector 26"/>
          <p:cNvCxnSpPr>
            <a:stCxn id="15" idx="3"/>
          </p:cNvCxnSpPr>
          <p:nvPr/>
        </p:nvCxnSpPr>
        <p:spPr>
          <a:xfrm>
            <a:off x="3747326" y="5073326"/>
            <a:ext cx="347297" cy="0"/>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a:stretch>
            <a:fillRect/>
          </a:stretch>
        </p:blipFill>
        <p:spPr>
          <a:xfrm>
            <a:off x="2422795" y="4499757"/>
            <a:ext cx="1324531" cy="1147138"/>
          </a:xfrm>
          <a:prstGeom prst="roundRect">
            <a:avLst>
              <a:gd name="adj" fmla="val 994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6" name="Group 15"/>
          <p:cNvGrpSpPr/>
          <p:nvPr/>
        </p:nvGrpSpPr>
        <p:grpSpPr>
          <a:xfrm>
            <a:off x="2992408" y="4173601"/>
            <a:ext cx="754918" cy="488190"/>
            <a:chOff x="1946718" y="3853538"/>
            <a:chExt cx="1005840" cy="565785"/>
          </a:xfrm>
        </p:grpSpPr>
        <p:sp>
          <p:nvSpPr>
            <p:cNvPr id="17" name="Freeform 3"/>
            <p:cNvSpPr>
              <a:spLocks noChangeAspect="1" noChangeArrowheads="1"/>
            </p:cNvSpPr>
            <p:nvPr/>
          </p:nvSpPr>
          <p:spPr bwMode="auto">
            <a:xfrm>
              <a:off x="1946718" y="3853538"/>
              <a:ext cx="1005840" cy="56578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8" name="TextBox 17"/>
            <p:cNvSpPr txBox="1"/>
            <p:nvPr/>
          </p:nvSpPr>
          <p:spPr>
            <a:xfrm>
              <a:off x="2005435" y="4028585"/>
              <a:ext cx="869633" cy="314130"/>
            </a:xfrm>
            <a:prstGeom prst="rect">
              <a:avLst/>
            </a:prstGeom>
            <a:noFill/>
          </p:spPr>
          <p:txBody>
            <a:bodyPr wrap="square" lIns="0" tIns="0" rIns="0" bIns="0" rtlCol="0">
              <a:no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SaaS</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PaaS</a:t>
              </a:r>
            </a:p>
          </p:txBody>
        </p:sp>
      </p:grpSp>
      <p:cxnSp>
        <p:nvCxnSpPr>
          <p:cNvPr id="32" name="Straight Arrow Connector 31"/>
          <p:cNvCxnSpPr/>
          <p:nvPr/>
        </p:nvCxnSpPr>
        <p:spPr>
          <a:xfrm flipV="1">
            <a:off x="2684143" y="5614189"/>
            <a:ext cx="0" cy="265036"/>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335307" y="5628040"/>
            <a:ext cx="0" cy="265036"/>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287110" y="1150662"/>
            <a:ext cx="1291778" cy="40328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strike="noStrike" kern="1200" cap="none" spc="0" normalizeH="0" baseline="0" noProof="0" dirty="0">
                <a:ln>
                  <a:noFill/>
                </a:ln>
                <a:solidFill>
                  <a:srgbClr val="A52641"/>
                </a:solidFill>
                <a:effectLst/>
                <a:uLnTx/>
                <a:uFillTx/>
                <a:latin typeface="Calibri"/>
                <a:ea typeface="+mn-ea"/>
                <a:cs typeface="+mn-cs"/>
              </a:rPr>
              <a:t>ON-RAMPS WITH EMBEDDED APIS</a:t>
            </a:r>
          </a:p>
        </p:txBody>
      </p:sp>
      <p:pic>
        <p:nvPicPr>
          <p:cNvPr id="43" name="Picture 8" descr="Image result for oracle flexcube"/>
          <p:cNvPicPr>
            <a:picLocks noChangeAspect="1" noChangeArrowheads="1"/>
          </p:cNvPicPr>
          <p:nvPr/>
        </p:nvPicPr>
        <p:blipFill>
          <a:blip r:embed="rId6" cstate="print"/>
          <a:srcRect l="5714" t="14627" r="5238" b="11778"/>
          <a:stretch>
            <a:fillRect/>
          </a:stretch>
        </p:blipFill>
        <p:spPr bwMode="auto">
          <a:xfrm>
            <a:off x="5331730" y="1933805"/>
            <a:ext cx="1304844" cy="425643"/>
          </a:xfrm>
          <a:prstGeom prst="rect">
            <a:avLst/>
          </a:prstGeom>
          <a:noFill/>
        </p:spPr>
      </p:pic>
      <p:pic>
        <p:nvPicPr>
          <p:cNvPr id="45" name="Picture 8" descr="Image result for oracle flexcube"/>
          <p:cNvPicPr>
            <a:picLocks noChangeAspect="1" noChangeArrowheads="1"/>
          </p:cNvPicPr>
          <p:nvPr/>
        </p:nvPicPr>
        <p:blipFill>
          <a:blip r:embed="rId6" cstate="print"/>
          <a:srcRect l="5714" t="14627" r="5238" b="42686"/>
          <a:stretch>
            <a:fillRect/>
          </a:stretch>
        </p:blipFill>
        <p:spPr bwMode="auto">
          <a:xfrm>
            <a:off x="6554731" y="1932577"/>
            <a:ext cx="1304844" cy="246884"/>
          </a:xfrm>
          <a:prstGeom prst="rect">
            <a:avLst/>
          </a:prstGeom>
          <a:noFill/>
        </p:spPr>
      </p:pic>
      <p:grpSp>
        <p:nvGrpSpPr>
          <p:cNvPr id="47" name="Group 46"/>
          <p:cNvGrpSpPr/>
          <p:nvPr/>
        </p:nvGrpSpPr>
        <p:grpSpPr>
          <a:xfrm>
            <a:off x="4175153" y="1933805"/>
            <a:ext cx="1293231" cy="460073"/>
            <a:chOff x="8629290" y="4175945"/>
            <a:chExt cx="1293231" cy="460073"/>
          </a:xfrm>
          <a:solidFill>
            <a:schemeClr val="accent2"/>
          </a:solidFill>
        </p:grpSpPr>
        <p:pic>
          <p:nvPicPr>
            <p:cNvPr id="50" name="Picture 2" descr="Image result for oracle netsuite"/>
            <p:cNvPicPr>
              <a:picLocks noChangeAspect="1" noChangeArrowheads="1"/>
            </p:cNvPicPr>
            <p:nvPr/>
          </p:nvPicPr>
          <p:blipFill rotWithShape="1">
            <a:blip r:embed="rId7" cstate="print"/>
            <a:srcRect l="9166" t="48515" r="9646" b="23186"/>
            <a:stretch/>
          </p:blipFill>
          <p:spPr bwMode="auto">
            <a:xfrm>
              <a:off x="8734864" y="4402393"/>
              <a:ext cx="1061455" cy="233625"/>
            </a:xfrm>
            <a:prstGeom prst="rect">
              <a:avLst/>
            </a:prstGeom>
            <a:grpFill/>
          </p:spPr>
        </p:pic>
        <p:pic>
          <p:nvPicPr>
            <p:cNvPr id="51" name="Picture 8" descr="Image result for oracle flexcube"/>
            <p:cNvPicPr>
              <a:picLocks noChangeAspect="1" noChangeArrowheads="1"/>
            </p:cNvPicPr>
            <p:nvPr/>
          </p:nvPicPr>
          <p:blipFill>
            <a:blip r:embed="rId6" cstate="print"/>
            <a:srcRect l="5714" t="14627" r="5238" b="42686"/>
            <a:stretch>
              <a:fillRect/>
            </a:stretch>
          </p:blipFill>
          <p:spPr bwMode="auto">
            <a:xfrm>
              <a:off x="8629290" y="4175945"/>
              <a:ext cx="1293231" cy="241531"/>
            </a:xfrm>
            <a:prstGeom prst="rect">
              <a:avLst/>
            </a:prstGeom>
            <a:grpFill/>
          </p:spPr>
        </p:pic>
      </p:grpSp>
      <p:cxnSp>
        <p:nvCxnSpPr>
          <p:cNvPr id="52" name="Straight Arrow Connector 51"/>
          <p:cNvCxnSpPr/>
          <p:nvPr/>
        </p:nvCxnSpPr>
        <p:spPr>
          <a:xfrm flipV="1">
            <a:off x="4870565" y="2369736"/>
            <a:ext cx="0" cy="457200"/>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923504" y="2369736"/>
            <a:ext cx="0" cy="457200"/>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7156555" y="2452866"/>
            <a:ext cx="0" cy="365760"/>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694984" y="2199574"/>
            <a:ext cx="977795" cy="25704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92929"/>
                </a:solidFill>
                <a:effectLst/>
                <a:uLnTx/>
                <a:uFillTx/>
                <a:latin typeface="Franklin Gothic Book" panose="020B0503020102020204" pitchFamily="34" charset="0"/>
                <a:ea typeface="+mn-ea"/>
                <a:cs typeface="+mn-cs"/>
              </a:rPr>
              <a:t>OPEN BANKING API PLATFORM</a:t>
            </a:r>
            <a:endParaRPr kumimoji="0" lang="en-US" sz="1000" b="1" i="0" u="none" strike="noStrike" kern="1200" cap="none" spc="0" normalizeH="0" baseline="0" noProof="0" dirty="0">
              <a:ln>
                <a:noFill/>
              </a:ln>
              <a:solidFill>
                <a:srgbClr val="292929"/>
              </a:solidFill>
              <a:effectLst/>
              <a:uLnTx/>
              <a:uFillTx/>
              <a:latin typeface="Franklin Gothic Book" panose="020B0503020102020204" pitchFamily="34" charset="0"/>
              <a:ea typeface="+mn-ea"/>
              <a:cs typeface="+mn-cs"/>
            </a:endParaRPr>
          </a:p>
        </p:txBody>
      </p:sp>
      <p:pic>
        <p:nvPicPr>
          <p:cNvPr id="55" name="Picture 54"/>
          <p:cNvPicPr>
            <a:picLocks noChangeAspect="1"/>
          </p:cNvPicPr>
          <p:nvPr/>
        </p:nvPicPr>
        <p:blipFill rotWithShape="1">
          <a:blip r:embed="rId8"/>
          <a:srcRect t="15087" b="16089"/>
          <a:stretch/>
        </p:blipFill>
        <p:spPr>
          <a:xfrm>
            <a:off x="8231427" y="2566371"/>
            <a:ext cx="1316904" cy="1196377"/>
          </a:xfrm>
          <a:prstGeom prst="roundRect">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56" name="Straight Arrow Connector 55"/>
          <p:cNvCxnSpPr/>
          <p:nvPr/>
        </p:nvCxnSpPr>
        <p:spPr>
          <a:xfrm>
            <a:off x="7891925" y="3151436"/>
            <a:ext cx="303949" cy="0"/>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59478" y="2461588"/>
            <a:ext cx="1809930" cy="1371145"/>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1" i="0" strike="noStrike" kern="1200" cap="none" spc="0" normalizeH="0" baseline="0" noProof="0" dirty="0">
                <a:ln>
                  <a:noFill/>
                </a:ln>
                <a:solidFill>
                  <a:srgbClr val="A52641"/>
                </a:solidFill>
                <a:effectLst/>
                <a:uLnTx/>
                <a:uFillTx/>
                <a:latin typeface="Calibri"/>
                <a:ea typeface="+mn-ea"/>
                <a:cs typeface="+mn-cs"/>
              </a:rPr>
              <a:t>REST API-DRIVEN INTEGRATION</a:t>
            </a:r>
          </a:p>
          <a:p>
            <a:pPr marL="231775" marR="0" lvl="1" indent="-177800" algn="l" defTabSz="914400" rtl="0" eaLnBrk="1" fontAlgn="auto" latinLnBrk="0" hangingPunct="1">
              <a:lnSpc>
                <a:spcPct val="90000"/>
              </a:lnSpc>
              <a:spcBef>
                <a:spcPts val="300"/>
              </a:spcBef>
              <a:spcAft>
                <a:spcPts val="0"/>
              </a:spcAft>
              <a:buClr>
                <a:schemeClr val="bg1">
                  <a:lumMod val="50000"/>
                </a:schemeClr>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58595B"/>
                </a:solidFill>
                <a:effectLst/>
                <a:uLnTx/>
                <a:uFillTx/>
                <a:latin typeface="Calibri"/>
                <a:ea typeface="+mn-ea"/>
                <a:cs typeface="+mn-cs"/>
              </a:rPr>
              <a:t>Invoke </a:t>
            </a:r>
            <a:r>
              <a:rPr kumimoji="0" lang="en-US" sz="1400" b="0" i="0" u="none" strike="noStrike" kern="1200" cap="none" spc="0" normalizeH="0" baseline="0" noProof="0" dirty="0" err="1">
                <a:ln>
                  <a:noFill/>
                </a:ln>
                <a:solidFill>
                  <a:srgbClr val="58595B"/>
                </a:solidFill>
                <a:effectLst/>
                <a:uLnTx/>
                <a:uFillTx/>
                <a:latin typeface="Calibri"/>
                <a:ea typeface="+mn-ea"/>
                <a:cs typeface="+mn-cs"/>
              </a:rPr>
              <a:t>txn’s</a:t>
            </a:r>
            <a:r>
              <a:rPr kumimoji="0" lang="en-US" sz="1400" b="0" i="0" u="none" strike="noStrike" kern="1200" cap="none" spc="0" normalizeH="0" baseline="0" noProof="0" dirty="0">
                <a:ln>
                  <a:noFill/>
                </a:ln>
                <a:solidFill>
                  <a:srgbClr val="58595B"/>
                </a:solidFill>
                <a:effectLst/>
                <a:uLnTx/>
                <a:uFillTx/>
                <a:latin typeface="Calibri"/>
                <a:ea typeface="+mn-ea"/>
                <a:cs typeface="+mn-cs"/>
              </a:rPr>
              <a:t> in sync       &amp; async mode</a:t>
            </a:r>
          </a:p>
          <a:p>
            <a:pPr marL="231775" marR="0" lvl="1" indent="-177800" algn="l" defTabSz="914400" rtl="0" eaLnBrk="1" fontAlgn="auto" latinLnBrk="0" hangingPunct="1">
              <a:lnSpc>
                <a:spcPct val="90000"/>
              </a:lnSpc>
              <a:spcBef>
                <a:spcPts val="300"/>
              </a:spcBef>
              <a:spcAft>
                <a:spcPts val="0"/>
              </a:spcAft>
              <a:buClr>
                <a:schemeClr val="bg1">
                  <a:lumMod val="50000"/>
                </a:schemeClr>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58595B"/>
                </a:solidFill>
                <a:effectLst/>
                <a:uLnTx/>
                <a:uFillTx/>
                <a:latin typeface="Calibri"/>
                <a:ea typeface="+mn-ea"/>
                <a:cs typeface="+mn-cs"/>
              </a:rPr>
              <a:t>Get txn status</a:t>
            </a:r>
          </a:p>
          <a:p>
            <a:pPr marL="231775" marR="0" lvl="1" indent="-177800" algn="l" defTabSz="914400" rtl="0" eaLnBrk="1" fontAlgn="auto" latinLnBrk="0" hangingPunct="1">
              <a:lnSpc>
                <a:spcPct val="90000"/>
              </a:lnSpc>
              <a:spcBef>
                <a:spcPts val="300"/>
              </a:spcBef>
              <a:spcAft>
                <a:spcPts val="0"/>
              </a:spcAft>
              <a:buClr>
                <a:schemeClr val="bg1">
                  <a:lumMod val="50000"/>
                </a:schemeClr>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58595B"/>
                </a:solidFill>
                <a:effectLst/>
                <a:uLnTx/>
                <a:uFillTx/>
                <a:latin typeface="Calibri"/>
                <a:ea typeface="+mn-ea"/>
                <a:cs typeface="+mn-cs"/>
              </a:rPr>
              <a:t>Query ledger data</a:t>
            </a:r>
          </a:p>
        </p:txBody>
      </p:sp>
      <p:grpSp>
        <p:nvGrpSpPr>
          <p:cNvPr id="58" name="Group 57"/>
          <p:cNvGrpSpPr/>
          <p:nvPr/>
        </p:nvGrpSpPr>
        <p:grpSpPr>
          <a:xfrm>
            <a:off x="8783440" y="2246497"/>
            <a:ext cx="754918" cy="488190"/>
            <a:chOff x="1946718" y="3853538"/>
            <a:chExt cx="1005840" cy="565785"/>
          </a:xfrm>
        </p:grpSpPr>
        <p:sp>
          <p:nvSpPr>
            <p:cNvPr id="59" name="Freeform 3"/>
            <p:cNvSpPr>
              <a:spLocks noChangeAspect="1" noChangeArrowheads="1"/>
            </p:cNvSpPr>
            <p:nvPr/>
          </p:nvSpPr>
          <p:spPr bwMode="auto">
            <a:xfrm>
              <a:off x="1946718" y="3853538"/>
              <a:ext cx="1005840" cy="56578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60" name="TextBox 59"/>
            <p:cNvSpPr txBox="1"/>
            <p:nvPr/>
          </p:nvSpPr>
          <p:spPr>
            <a:xfrm>
              <a:off x="2005435" y="4028585"/>
              <a:ext cx="869633" cy="314130"/>
            </a:xfrm>
            <a:prstGeom prst="rect">
              <a:avLst/>
            </a:prstGeom>
            <a:noFill/>
          </p:spPr>
          <p:txBody>
            <a:bodyPr wrap="square" lIns="0" tIns="0" rIns="0" bIns="0" rtlCol="0">
              <a:no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SaaS</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PaaS</a:t>
              </a:r>
            </a:p>
          </p:txBody>
        </p:sp>
      </p:grpSp>
      <p:sp>
        <p:nvSpPr>
          <p:cNvPr id="61" name="Rectangle 60"/>
          <p:cNvSpPr/>
          <p:nvPr/>
        </p:nvSpPr>
        <p:spPr>
          <a:xfrm>
            <a:off x="9557639" y="4472583"/>
            <a:ext cx="1963702" cy="1874359"/>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1" i="0" strike="noStrike" kern="1200" cap="none" spc="0" normalizeH="0" baseline="0" noProof="0" dirty="0">
                <a:ln>
                  <a:noFill/>
                </a:ln>
                <a:solidFill>
                  <a:srgbClr val="A52641"/>
                </a:solidFill>
                <a:effectLst/>
                <a:uLnTx/>
                <a:uFillTx/>
                <a:latin typeface="Calibri"/>
                <a:ea typeface="+mn-ea"/>
                <a:cs typeface="+mn-cs"/>
              </a:rPr>
              <a:t>JAVA </a:t>
            </a:r>
            <a:r>
              <a:rPr lang="en-US" sz="1400" b="1" dirty="0">
                <a:solidFill>
                  <a:srgbClr val="A52641"/>
                </a:solidFill>
                <a:latin typeface="Calibri"/>
              </a:rPr>
              <a:t>AND NODE.JS            </a:t>
            </a:r>
            <a:r>
              <a:rPr kumimoji="0" lang="en-US" sz="1400" b="1" i="0" strike="noStrike" kern="1200" cap="none" spc="0" normalizeH="0" baseline="0" noProof="0" dirty="0">
                <a:ln>
                  <a:noFill/>
                </a:ln>
                <a:solidFill>
                  <a:srgbClr val="A52641"/>
                </a:solidFill>
                <a:effectLst/>
                <a:uLnTx/>
                <a:uFillTx/>
                <a:latin typeface="Calibri"/>
                <a:ea typeface="+mn-ea"/>
                <a:cs typeface="+mn-cs"/>
              </a:rPr>
              <a:t>CLIENT SDKS </a:t>
            </a:r>
          </a:p>
          <a:p>
            <a:pPr marL="231775" lvl="1" indent="-177800">
              <a:lnSpc>
                <a:spcPct val="90000"/>
              </a:lnSpc>
              <a:spcBef>
                <a:spcPts val="300"/>
              </a:spcBef>
              <a:buClr>
                <a:schemeClr val="bg1">
                  <a:lumMod val="50000"/>
                </a:schemeClr>
              </a:buClr>
              <a:buFont typeface="Arial" panose="020B0604020202020204" pitchFamily="34" charset="0"/>
              <a:buChar char="•"/>
              <a:defRPr/>
            </a:pPr>
            <a:r>
              <a:rPr lang="en-US" sz="1400" dirty="0">
                <a:solidFill>
                  <a:srgbClr val="58595B"/>
                </a:solidFill>
                <a:latin typeface="Calibri"/>
              </a:rPr>
              <a:t>Invoke </a:t>
            </a:r>
            <a:r>
              <a:rPr lang="en-US" sz="1400" dirty="0" err="1">
                <a:solidFill>
                  <a:srgbClr val="58595B"/>
                </a:solidFill>
                <a:latin typeface="Calibri"/>
              </a:rPr>
              <a:t>txn’s</a:t>
            </a:r>
            <a:r>
              <a:rPr lang="en-US" sz="1400" dirty="0">
                <a:solidFill>
                  <a:srgbClr val="58595B"/>
                </a:solidFill>
                <a:latin typeface="Calibri"/>
              </a:rPr>
              <a:t> async</a:t>
            </a:r>
          </a:p>
          <a:p>
            <a:pPr marL="231775" lvl="1" indent="-177800">
              <a:lnSpc>
                <a:spcPct val="90000"/>
              </a:lnSpc>
              <a:spcBef>
                <a:spcPts val="300"/>
              </a:spcBef>
              <a:buClr>
                <a:schemeClr val="bg1">
                  <a:lumMod val="50000"/>
                </a:schemeClr>
              </a:buClr>
              <a:buFont typeface="Arial" panose="020B0604020202020204" pitchFamily="34" charset="0"/>
              <a:buChar char="•"/>
              <a:defRPr/>
            </a:pPr>
            <a:r>
              <a:rPr lang="en-US" sz="1400" dirty="0">
                <a:solidFill>
                  <a:srgbClr val="58595B"/>
                </a:solidFill>
                <a:latin typeface="Calibri"/>
              </a:rPr>
              <a:t>Get txn status</a:t>
            </a:r>
          </a:p>
          <a:p>
            <a:pPr marL="231775" lvl="1" indent="-177800">
              <a:lnSpc>
                <a:spcPct val="90000"/>
              </a:lnSpc>
              <a:spcBef>
                <a:spcPts val="300"/>
              </a:spcBef>
              <a:buClr>
                <a:schemeClr val="bg1">
                  <a:lumMod val="50000"/>
                </a:schemeClr>
              </a:buClr>
              <a:buFont typeface="Arial" panose="020B0604020202020204" pitchFamily="34" charset="0"/>
              <a:buChar char="•"/>
              <a:defRPr/>
            </a:pPr>
            <a:r>
              <a:rPr lang="en-US" sz="1400" dirty="0">
                <a:solidFill>
                  <a:srgbClr val="58595B"/>
                </a:solidFill>
                <a:latin typeface="Calibri"/>
              </a:rPr>
              <a:t>Query ledger data</a:t>
            </a:r>
          </a:p>
          <a:p>
            <a:pPr marL="231775" lvl="1" indent="-177800">
              <a:lnSpc>
                <a:spcPct val="90000"/>
              </a:lnSpc>
              <a:spcBef>
                <a:spcPts val="300"/>
              </a:spcBef>
              <a:buClr>
                <a:schemeClr val="bg1">
                  <a:lumMod val="50000"/>
                </a:schemeClr>
              </a:buClr>
              <a:buFont typeface="Arial" panose="020B0604020202020204" pitchFamily="34" charset="0"/>
              <a:buChar char="•"/>
              <a:defRPr/>
            </a:pPr>
            <a:r>
              <a:rPr lang="en-US" sz="1400" dirty="0">
                <a:solidFill>
                  <a:srgbClr val="58595B"/>
                </a:solidFill>
                <a:latin typeface="Calibri"/>
              </a:rPr>
              <a:t>Subscribe to events</a:t>
            </a:r>
          </a:p>
          <a:p>
            <a:pPr marL="231775" lvl="1" indent="-177800">
              <a:lnSpc>
                <a:spcPct val="90000"/>
              </a:lnSpc>
              <a:spcBef>
                <a:spcPts val="300"/>
              </a:spcBef>
              <a:buClr>
                <a:schemeClr val="bg1">
                  <a:lumMod val="50000"/>
                </a:schemeClr>
              </a:buClr>
              <a:buFont typeface="Arial" panose="020B0604020202020204" pitchFamily="34" charset="0"/>
              <a:buChar char="•"/>
              <a:defRPr/>
            </a:pPr>
            <a:r>
              <a:rPr lang="en-US" sz="1400" dirty="0">
                <a:solidFill>
                  <a:srgbClr val="58595B"/>
                </a:solidFill>
                <a:latin typeface="Calibri"/>
              </a:rPr>
              <a:t>Add channels/peers</a:t>
            </a:r>
          </a:p>
          <a:p>
            <a:pPr marL="231775" lvl="1" indent="-177800">
              <a:lnSpc>
                <a:spcPct val="90000"/>
              </a:lnSpc>
              <a:spcBef>
                <a:spcPts val="300"/>
              </a:spcBef>
              <a:buClr>
                <a:schemeClr val="bg1">
                  <a:lumMod val="50000"/>
                </a:schemeClr>
              </a:buClr>
              <a:buFont typeface="Arial" panose="020B0604020202020204" pitchFamily="34" charset="0"/>
              <a:buChar char="•"/>
              <a:defRPr/>
            </a:pPr>
            <a:r>
              <a:rPr lang="en-US" sz="1400" dirty="0">
                <a:solidFill>
                  <a:srgbClr val="58595B"/>
                </a:solidFill>
                <a:latin typeface="Calibri"/>
              </a:rPr>
              <a:t>Enroll new members</a:t>
            </a:r>
          </a:p>
        </p:txBody>
      </p:sp>
      <p:pic>
        <p:nvPicPr>
          <p:cNvPr id="62" name="Picture 61"/>
          <p:cNvPicPr>
            <a:picLocks noChangeAspect="1"/>
          </p:cNvPicPr>
          <p:nvPr/>
        </p:nvPicPr>
        <p:blipFill rotWithShape="1">
          <a:blip r:embed="rId9"/>
          <a:srcRect l="8799" t="9310" r="19012" b="19409"/>
          <a:stretch/>
        </p:blipFill>
        <p:spPr>
          <a:xfrm>
            <a:off x="8238345" y="4586514"/>
            <a:ext cx="1316736" cy="1001486"/>
          </a:xfrm>
          <a:prstGeom prst="roundRect">
            <a:avLst>
              <a:gd name="adj" fmla="val 15491"/>
            </a:avLst>
          </a:prstGeom>
          <a:solidFill>
            <a:srgbClr val="FFFFFF">
              <a:shade val="85000"/>
            </a:srgbClr>
          </a:solidFill>
          <a:ln>
            <a:noFill/>
          </a:ln>
          <a:effectLst/>
        </p:spPr>
      </p:pic>
      <p:cxnSp>
        <p:nvCxnSpPr>
          <p:cNvPr id="63" name="Straight Arrow Connector 62"/>
          <p:cNvCxnSpPr/>
          <p:nvPr/>
        </p:nvCxnSpPr>
        <p:spPr>
          <a:xfrm>
            <a:off x="7891925" y="5074116"/>
            <a:ext cx="332565" cy="0"/>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620833" y="2158010"/>
            <a:ext cx="1097280" cy="0"/>
          </a:xfrm>
          <a:prstGeom prst="line">
            <a:avLst/>
          </a:prstGeom>
          <a:ln w="19050">
            <a:solidFill>
              <a:schemeClr val="bg1">
                <a:lumMod val="65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8783440" y="4300466"/>
            <a:ext cx="754918" cy="488190"/>
            <a:chOff x="1946718" y="3853538"/>
            <a:chExt cx="1005840" cy="565785"/>
          </a:xfrm>
        </p:grpSpPr>
        <p:sp>
          <p:nvSpPr>
            <p:cNvPr id="74" name="Freeform 3"/>
            <p:cNvSpPr>
              <a:spLocks noChangeAspect="1" noChangeArrowheads="1"/>
            </p:cNvSpPr>
            <p:nvPr/>
          </p:nvSpPr>
          <p:spPr bwMode="auto">
            <a:xfrm>
              <a:off x="1946718" y="3853538"/>
              <a:ext cx="1005840" cy="56578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75" name="TextBox 74"/>
            <p:cNvSpPr txBox="1"/>
            <p:nvPr/>
          </p:nvSpPr>
          <p:spPr>
            <a:xfrm>
              <a:off x="2005435" y="4092814"/>
              <a:ext cx="869633" cy="314130"/>
            </a:xfrm>
            <a:prstGeom prst="rect">
              <a:avLst/>
            </a:prstGeom>
            <a:noFill/>
          </p:spPr>
          <p:txBody>
            <a:bodyPr wrap="square" lIns="0" tIns="0" rIns="0" bIns="0" rtlCol="0">
              <a:no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PaaS</a:t>
              </a:r>
            </a:p>
          </p:txBody>
        </p:sp>
      </p:grpSp>
      <p:sp>
        <p:nvSpPr>
          <p:cNvPr id="76" name="Freeform 115"/>
          <p:cNvSpPr>
            <a:spLocks noEditPoints="1"/>
          </p:cNvSpPr>
          <p:nvPr/>
        </p:nvSpPr>
        <p:spPr bwMode="gray">
          <a:xfrm>
            <a:off x="2517394" y="4105077"/>
            <a:ext cx="333497" cy="533996"/>
          </a:xfrm>
          <a:custGeom>
            <a:avLst/>
            <a:gdLst/>
            <a:ahLst/>
            <a:cxnLst>
              <a:cxn ang="0">
                <a:pos x="242" y="465"/>
              </a:cxn>
              <a:cxn ang="0">
                <a:pos x="168" y="436"/>
              </a:cxn>
              <a:cxn ang="0">
                <a:pos x="75" y="434"/>
              </a:cxn>
              <a:cxn ang="0">
                <a:pos x="104" y="435"/>
              </a:cxn>
              <a:cxn ang="0">
                <a:pos x="0" y="443"/>
              </a:cxn>
              <a:cxn ang="0">
                <a:pos x="59" y="140"/>
              </a:cxn>
              <a:cxn ang="0">
                <a:pos x="79" y="46"/>
              </a:cxn>
              <a:cxn ang="0">
                <a:pos x="121" y="0"/>
              </a:cxn>
              <a:cxn ang="0">
                <a:pos x="164" y="34"/>
              </a:cxn>
              <a:cxn ang="0">
                <a:pos x="183" y="139"/>
              </a:cxn>
              <a:cxn ang="0">
                <a:pos x="168" y="87"/>
              </a:cxn>
              <a:cxn ang="0">
                <a:pos x="75" y="94"/>
              </a:cxn>
              <a:cxn ang="0">
                <a:pos x="168" y="97"/>
              </a:cxn>
              <a:cxn ang="0">
                <a:pos x="164" y="256"/>
              </a:cxn>
              <a:cxn ang="0">
                <a:pos x="78" y="266"/>
              </a:cxn>
              <a:cxn ang="0">
                <a:pos x="168" y="256"/>
              </a:cxn>
              <a:cxn ang="0">
                <a:pos x="78" y="139"/>
              </a:cxn>
              <a:cxn ang="0">
                <a:pos x="168" y="130"/>
              </a:cxn>
              <a:cxn ang="0">
                <a:pos x="164" y="214"/>
              </a:cxn>
              <a:cxn ang="0">
                <a:pos x="75" y="216"/>
              </a:cxn>
              <a:cxn ang="0">
                <a:pos x="168" y="214"/>
              </a:cxn>
              <a:cxn ang="0">
                <a:pos x="75" y="305"/>
              </a:cxn>
              <a:cxn ang="0">
                <a:pos x="168" y="309"/>
              </a:cxn>
              <a:cxn ang="0">
                <a:pos x="164" y="383"/>
              </a:cxn>
              <a:cxn ang="0">
                <a:pos x="75" y="385"/>
              </a:cxn>
              <a:cxn ang="0">
                <a:pos x="168" y="383"/>
              </a:cxn>
              <a:cxn ang="0">
                <a:pos x="78" y="172"/>
              </a:cxn>
              <a:cxn ang="0">
                <a:pos x="75" y="181"/>
              </a:cxn>
              <a:cxn ang="0">
                <a:pos x="75" y="351"/>
              </a:cxn>
              <a:cxn ang="0">
                <a:pos x="75" y="341"/>
              </a:cxn>
              <a:cxn ang="0">
                <a:pos x="121" y="30"/>
              </a:cxn>
              <a:cxn ang="0">
                <a:pos x="135" y="44"/>
              </a:cxn>
              <a:cxn ang="0">
                <a:pos x="199" y="259"/>
              </a:cxn>
              <a:cxn ang="0">
                <a:pos x="184" y="256"/>
              </a:cxn>
              <a:cxn ang="0">
                <a:pos x="184" y="426"/>
              </a:cxn>
              <a:cxn ang="0">
                <a:pos x="199" y="435"/>
              </a:cxn>
              <a:cxn ang="0">
                <a:pos x="199" y="216"/>
              </a:cxn>
              <a:cxn ang="0">
                <a:pos x="184" y="216"/>
              </a:cxn>
              <a:cxn ang="0">
                <a:pos x="184" y="299"/>
              </a:cxn>
              <a:cxn ang="0">
                <a:pos x="197" y="308"/>
              </a:cxn>
              <a:cxn ang="0">
                <a:pos x="184" y="299"/>
              </a:cxn>
              <a:cxn ang="0">
                <a:pos x="197" y="383"/>
              </a:cxn>
              <a:cxn ang="0">
                <a:pos x="184" y="393"/>
              </a:cxn>
              <a:cxn ang="0">
                <a:pos x="44" y="214"/>
              </a:cxn>
              <a:cxn ang="0">
                <a:pos x="59" y="214"/>
              </a:cxn>
              <a:cxn ang="0">
                <a:pos x="44" y="257"/>
              </a:cxn>
              <a:cxn ang="0">
                <a:pos x="59" y="266"/>
              </a:cxn>
              <a:cxn ang="0">
                <a:pos x="45" y="308"/>
              </a:cxn>
              <a:cxn ang="0">
                <a:pos x="44" y="299"/>
              </a:cxn>
              <a:cxn ang="0">
                <a:pos x="58" y="383"/>
              </a:cxn>
              <a:cxn ang="0">
                <a:pos x="59" y="393"/>
              </a:cxn>
              <a:cxn ang="0">
                <a:pos x="59" y="435"/>
              </a:cxn>
              <a:cxn ang="0">
                <a:pos x="199" y="181"/>
              </a:cxn>
              <a:cxn ang="0">
                <a:pos x="184" y="181"/>
              </a:cxn>
              <a:cxn ang="0">
                <a:pos x="184" y="351"/>
              </a:cxn>
              <a:cxn ang="0">
                <a:pos x="184" y="341"/>
              </a:cxn>
              <a:cxn ang="0">
                <a:pos x="44" y="181"/>
              </a:cxn>
              <a:cxn ang="0">
                <a:pos x="44" y="351"/>
              </a:cxn>
              <a:cxn ang="0">
                <a:pos x="44" y="341"/>
              </a:cxn>
            </a:cxnLst>
            <a:rect l="0" t="0" r="r" b="b"/>
            <a:pathLst>
              <a:path w="242" h="465">
                <a:moveTo>
                  <a:pt x="227" y="443"/>
                </a:moveTo>
                <a:cubicBezTo>
                  <a:pt x="232" y="443"/>
                  <a:pt x="237" y="443"/>
                  <a:pt x="242" y="443"/>
                </a:cubicBezTo>
                <a:cubicBezTo>
                  <a:pt x="242" y="450"/>
                  <a:pt x="242" y="457"/>
                  <a:pt x="242" y="465"/>
                </a:cubicBezTo>
                <a:cubicBezTo>
                  <a:pt x="208" y="465"/>
                  <a:pt x="173" y="465"/>
                  <a:pt x="139" y="465"/>
                </a:cubicBezTo>
                <a:cubicBezTo>
                  <a:pt x="139" y="455"/>
                  <a:pt x="139" y="446"/>
                  <a:pt x="139" y="436"/>
                </a:cubicBezTo>
                <a:cubicBezTo>
                  <a:pt x="148" y="436"/>
                  <a:pt x="158" y="436"/>
                  <a:pt x="168" y="436"/>
                </a:cubicBezTo>
                <a:cubicBezTo>
                  <a:pt x="168" y="432"/>
                  <a:pt x="168" y="429"/>
                  <a:pt x="168" y="426"/>
                </a:cubicBezTo>
                <a:cubicBezTo>
                  <a:pt x="137" y="426"/>
                  <a:pt x="106" y="426"/>
                  <a:pt x="75" y="426"/>
                </a:cubicBezTo>
                <a:cubicBezTo>
                  <a:pt x="75" y="428"/>
                  <a:pt x="75" y="431"/>
                  <a:pt x="75" y="434"/>
                </a:cubicBezTo>
                <a:cubicBezTo>
                  <a:pt x="75" y="435"/>
                  <a:pt x="76" y="435"/>
                  <a:pt x="77" y="435"/>
                </a:cubicBezTo>
                <a:cubicBezTo>
                  <a:pt x="85" y="435"/>
                  <a:pt x="93" y="435"/>
                  <a:pt x="101" y="435"/>
                </a:cubicBezTo>
                <a:cubicBezTo>
                  <a:pt x="102" y="435"/>
                  <a:pt x="103" y="435"/>
                  <a:pt x="104" y="435"/>
                </a:cubicBezTo>
                <a:cubicBezTo>
                  <a:pt x="104" y="445"/>
                  <a:pt x="104" y="455"/>
                  <a:pt x="104" y="465"/>
                </a:cubicBezTo>
                <a:cubicBezTo>
                  <a:pt x="70" y="465"/>
                  <a:pt x="35" y="465"/>
                  <a:pt x="0" y="465"/>
                </a:cubicBezTo>
                <a:cubicBezTo>
                  <a:pt x="0" y="457"/>
                  <a:pt x="0" y="450"/>
                  <a:pt x="0" y="443"/>
                </a:cubicBezTo>
                <a:cubicBezTo>
                  <a:pt x="5" y="443"/>
                  <a:pt x="10" y="443"/>
                  <a:pt x="16" y="443"/>
                </a:cubicBezTo>
                <a:cubicBezTo>
                  <a:pt x="16" y="342"/>
                  <a:pt x="16" y="241"/>
                  <a:pt x="16" y="140"/>
                </a:cubicBezTo>
                <a:cubicBezTo>
                  <a:pt x="30" y="140"/>
                  <a:pt x="44" y="140"/>
                  <a:pt x="59" y="140"/>
                </a:cubicBezTo>
                <a:cubicBezTo>
                  <a:pt x="59" y="111"/>
                  <a:pt x="59" y="83"/>
                  <a:pt x="59" y="55"/>
                </a:cubicBezTo>
                <a:cubicBezTo>
                  <a:pt x="66" y="55"/>
                  <a:pt x="72" y="55"/>
                  <a:pt x="79" y="55"/>
                </a:cubicBezTo>
                <a:cubicBezTo>
                  <a:pt x="79" y="51"/>
                  <a:pt x="79" y="48"/>
                  <a:pt x="79" y="46"/>
                </a:cubicBezTo>
                <a:cubicBezTo>
                  <a:pt x="79" y="41"/>
                  <a:pt x="79" y="37"/>
                  <a:pt x="79" y="33"/>
                </a:cubicBezTo>
                <a:cubicBezTo>
                  <a:pt x="79" y="32"/>
                  <a:pt x="80" y="31"/>
                  <a:pt x="81" y="30"/>
                </a:cubicBezTo>
                <a:cubicBezTo>
                  <a:pt x="94" y="20"/>
                  <a:pt x="107" y="10"/>
                  <a:pt x="121" y="0"/>
                </a:cubicBezTo>
                <a:cubicBezTo>
                  <a:pt x="123" y="1"/>
                  <a:pt x="125" y="3"/>
                  <a:pt x="128" y="5"/>
                </a:cubicBezTo>
                <a:cubicBezTo>
                  <a:pt x="139" y="13"/>
                  <a:pt x="150" y="22"/>
                  <a:pt x="162" y="30"/>
                </a:cubicBezTo>
                <a:cubicBezTo>
                  <a:pt x="163" y="31"/>
                  <a:pt x="164" y="32"/>
                  <a:pt x="164" y="34"/>
                </a:cubicBezTo>
                <a:cubicBezTo>
                  <a:pt x="163" y="41"/>
                  <a:pt x="163" y="47"/>
                  <a:pt x="163" y="54"/>
                </a:cubicBezTo>
                <a:cubicBezTo>
                  <a:pt x="170" y="54"/>
                  <a:pt x="176" y="54"/>
                  <a:pt x="183" y="54"/>
                </a:cubicBezTo>
                <a:cubicBezTo>
                  <a:pt x="183" y="83"/>
                  <a:pt x="183" y="111"/>
                  <a:pt x="183" y="139"/>
                </a:cubicBezTo>
                <a:cubicBezTo>
                  <a:pt x="198" y="139"/>
                  <a:pt x="212" y="139"/>
                  <a:pt x="227" y="139"/>
                </a:cubicBezTo>
                <a:cubicBezTo>
                  <a:pt x="227" y="240"/>
                  <a:pt x="227" y="341"/>
                  <a:pt x="227" y="443"/>
                </a:cubicBezTo>
                <a:close/>
                <a:moveTo>
                  <a:pt x="168" y="87"/>
                </a:moveTo>
                <a:cubicBezTo>
                  <a:pt x="166" y="87"/>
                  <a:pt x="165" y="87"/>
                  <a:pt x="164" y="87"/>
                </a:cubicBezTo>
                <a:cubicBezTo>
                  <a:pt x="137" y="87"/>
                  <a:pt x="109" y="87"/>
                  <a:pt x="82" y="87"/>
                </a:cubicBezTo>
                <a:cubicBezTo>
                  <a:pt x="75" y="87"/>
                  <a:pt x="75" y="87"/>
                  <a:pt x="75" y="94"/>
                </a:cubicBezTo>
                <a:cubicBezTo>
                  <a:pt x="75" y="96"/>
                  <a:pt x="75" y="97"/>
                  <a:pt x="77" y="97"/>
                </a:cubicBezTo>
                <a:cubicBezTo>
                  <a:pt x="107" y="97"/>
                  <a:pt x="136" y="97"/>
                  <a:pt x="165" y="97"/>
                </a:cubicBezTo>
                <a:cubicBezTo>
                  <a:pt x="166" y="97"/>
                  <a:pt x="167" y="97"/>
                  <a:pt x="168" y="97"/>
                </a:cubicBezTo>
                <a:cubicBezTo>
                  <a:pt x="168" y="93"/>
                  <a:pt x="168" y="90"/>
                  <a:pt x="168" y="87"/>
                </a:cubicBezTo>
                <a:close/>
                <a:moveTo>
                  <a:pt x="168" y="256"/>
                </a:moveTo>
                <a:cubicBezTo>
                  <a:pt x="166" y="256"/>
                  <a:pt x="165" y="256"/>
                  <a:pt x="164" y="256"/>
                </a:cubicBezTo>
                <a:cubicBezTo>
                  <a:pt x="136" y="256"/>
                  <a:pt x="109" y="256"/>
                  <a:pt x="81" y="256"/>
                </a:cubicBezTo>
                <a:cubicBezTo>
                  <a:pt x="75" y="256"/>
                  <a:pt x="75" y="256"/>
                  <a:pt x="75" y="263"/>
                </a:cubicBezTo>
                <a:cubicBezTo>
                  <a:pt x="75" y="266"/>
                  <a:pt x="75" y="266"/>
                  <a:pt x="78" y="266"/>
                </a:cubicBezTo>
                <a:cubicBezTo>
                  <a:pt x="107" y="266"/>
                  <a:pt x="136" y="266"/>
                  <a:pt x="165" y="266"/>
                </a:cubicBezTo>
                <a:cubicBezTo>
                  <a:pt x="166" y="266"/>
                  <a:pt x="167" y="266"/>
                  <a:pt x="168" y="266"/>
                </a:cubicBezTo>
                <a:cubicBezTo>
                  <a:pt x="168" y="263"/>
                  <a:pt x="168" y="260"/>
                  <a:pt x="168" y="256"/>
                </a:cubicBezTo>
                <a:close/>
                <a:moveTo>
                  <a:pt x="75" y="130"/>
                </a:moveTo>
                <a:cubicBezTo>
                  <a:pt x="75" y="132"/>
                  <a:pt x="75" y="134"/>
                  <a:pt x="75" y="136"/>
                </a:cubicBezTo>
                <a:cubicBezTo>
                  <a:pt x="74" y="139"/>
                  <a:pt x="75" y="139"/>
                  <a:pt x="78" y="139"/>
                </a:cubicBezTo>
                <a:cubicBezTo>
                  <a:pt x="107" y="139"/>
                  <a:pt x="136" y="139"/>
                  <a:pt x="165" y="139"/>
                </a:cubicBezTo>
                <a:cubicBezTo>
                  <a:pt x="166" y="139"/>
                  <a:pt x="167" y="139"/>
                  <a:pt x="168" y="139"/>
                </a:cubicBezTo>
                <a:cubicBezTo>
                  <a:pt x="168" y="136"/>
                  <a:pt x="168" y="133"/>
                  <a:pt x="168" y="130"/>
                </a:cubicBezTo>
                <a:cubicBezTo>
                  <a:pt x="137" y="130"/>
                  <a:pt x="106" y="130"/>
                  <a:pt x="75" y="130"/>
                </a:cubicBezTo>
                <a:close/>
                <a:moveTo>
                  <a:pt x="168" y="214"/>
                </a:moveTo>
                <a:cubicBezTo>
                  <a:pt x="166" y="214"/>
                  <a:pt x="165" y="214"/>
                  <a:pt x="164" y="214"/>
                </a:cubicBezTo>
                <a:cubicBezTo>
                  <a:pt x="136" y="214"/>
                  <a:pt x="107" y="214"/>
                  <a:pt x="78" y="214"/>
                </a:cubicBezTo>
                <a:cubicBezTo>
                  <a:pt x="78" y="214"/>
                  <a:pt x="77" y="214"/>
                  <a:pt x="76" y="214"/>
                </a:cubicBezTo>
                <a:cubicBezTo>
                  <a:pt x="76" y="214"/>
                  <a:pt x="75" y="215"/>
                  <a:pt x="75" y="216"/>
                </a:cubicBezTo>
                <a:cubicBezTo>
                  <a:pt x="75" y="218"/>
                  <a:pt x="75" y="221"/>
                  <a:pt x="75" y="224"/>
                </a:cubicBezTo>
                <a:cubicBezTo>
                  <a:pt x="106" y="224"/>
                  <a:pt x="137" y="224"/>
                  <a:pt x="168" y="224"/>
                </a:cubicBezTo>
                <a:cubicBezTo>
                  <a:pt x="168" y="220"/>
                  <a:pt x="168" y="217"/>
                  <a:pt x="168" y="214"/>
                </a:cubicBezTo>
                <a:close/>
                <a:moveTo>
                  <a:pt x="168" y="299"/>
                </a:moveTo>
                <a:cubicBezTo>
                  <a:pt x="137" y="299"/>
                  <a:pt x="106" y="299"/>
                  <a:pt x="75" y="299"/>
                </a:cubicBezTo>
                <a:cubicBezTo>
                  <a:pt x="75" y="301"/>
                  <a:pt x="75" y="303"/>
                  <a:pt x="75" y="305"/>
                </a:cubicBezTo>
                <a:cubicBezTo>
                  <a:pt x="74" y="308"/>
                  <a:pt x="75" y="309"/>
                  <a:pt x="78" y="309"/>
                </a:cubicBezTo>
                <a:cubicBezTo>
                  <a:pt x="107" y="308"/>
                  <a:pt x="136" y="309"/>
                  <a:pt x="164" y="309"/>
                </a:cubicBezTo>
                <a:cubicBezTo>
                  <a:pt x="165" y="309"/>
                  <a:pt x="166" y="309"/>
                  <a:pt x="168" y="309"/>
                </a:cubicBezTo>
                <a:cubicBezTo>
                  <a:pt x="168" y="305"/>
                  <a:pt x="168" y="302"/>
                  <a:pt x="168" y="299"/>
                </a:cubicBezTo>
                <a:close/>
                <a:moveTo>
                  <a:pt x="168" y="383"/>
                </a:moveTo>
                <a:cubicBezTo>
                  <a:pt x="166" y="383"/>
                  <a:pt x="165" y="383"/>
                  <a:pt x="164" y="383"/>
                </a:cubicBezTo>
                <a:cubicBezTo>
                  <a:pt x="136" y="383"/>
                  <a:pt x="107" y="383"/>
                  <a:pt x="78" y="383"/>
                </a:cubicBezTo>
                <a:cubicBezTo>
                  <a:pt x="78" y="383"/>
                  <a:pt x="77" y="383"/>
                  <a:pt x="76" y="383"/>
                </a:cubicBezTo>
                <a:cubicBezTo>
                  <a:pt x="76" y="384"/>
                  <a:pt x="75" y="384"/>
                  <a:pt x="75" y="385"/>
                </a:cubicBezTo>
                <a:cubicBezTo>
                  <a:pt x="75" y="387"/>
                  <a:pt x="75" y="390"/>
                  <a:pt x="75" y="393"/>
                </a:cubicBezTo>
                <a:cubicBezTo>
                  <a:pt x="106" y="393"/>
                  <a:pt x="137" y="393"/>
                  <a:pt x="168" y="393"/>
                </a:cubicBezTo>
                <a:cubicBezTo>
                  <a:pt x="168" y="390"/>
                  <a:pt x="168" y="387"/>
                  <a:pt x="168" y="383"/>
                </a:cubicBezTo>
                <a:close/>
                <a:moveTo>
                  <a:pt x="168" y="172"/>
                </a:moveTo>
                <a:cubicBezTo>
                  <a:pt x="166" y="172"/>
                  <a:pt x="166" y="172"/>
                  <a:pt x="165" y="172"/>
                </a:cubicBezTo>
                <a:cubicBezTo>
                  <a:pt x="136" y="172"/>
                  <a:pt x="107" y="172"/>
                  <a:pt x="78" y="172"/>
                </a:cubicBezTo>
                <a:cubicBezTo>
                  <a:pt x="77" y="172"/>
                  <a:pt x="77" y="172"/>
                  <a:pt x="76" y="172"/>
                </a:cubicBezTo>
                <a:cubicBezTo>
                  <a:pt x="76" y="172"/>
                  <a:pt x="75" y="173"/>
                  <a:pt x="75" y="173"/>
                </a:cubicBezTo>
                <a:cubicBezTo>
                  <a:pt x="75" y="176"/>
                  <a:pt x="75" y="179"/>
                  <a:pt x="75" y="181"/>
                </a:cubicBezTo>
                <a:cubicBezTo>
                  <a:pt x="106" y="181"/>
                  <a:pt x="137" y="181"/>
                  <a:pt x="168" y="181"/>
                </a:cubicBezTo>
                <a:cubicBezTo>
                  <a:pt x="168" y="178"/>
                  <a:pt x="168" y="175"/>
                  <a:pt x="168" y="172"/>
                </a:cubicBezTo>
                <a:close/>
                <a:moveTo>
                  <a:pt x="75" y="351"/>
                </a:moveTo>
                <a:cubicBezTo>
                  <a:pt x="106" y="351"/>
                  <a:pt x="137" y="351"/>
                  <a:pt x="168" y="351"/>
                </a:cubicBezTo>
                <a:cubicBezTo>
                  <a:pt x="168" y="347"/>
                  <a:pt x="168" y="344"/>
                  <a:pt x="168" y="341"/>
                </a:cubicBezTo>
                <a:cubicBezTo>
                  <a:pt x="137" y="341"/>
                  <a:pt x="106" y="341"/>
                  <a:pt x="75" y="341"/>
                </a:cubicBezTo>
                <a:cubicBezTo>
                  <a:pt x="75" y="344"/>
                  <a:pt x="75" y="347"/>
                  <a:pt x="75" y="351"/>
                </a:cubicBezTo>
                <a:close/>
                <a:moveTo>
                  <a:pt x="135" y="44"/>
                </a:moveTo>
                <a:cubicBezTo>
                  <a:pt x="135" y="36"/>
                  <a:pt x="129" y="30"/>
                  <a:pt x="121" y="30"/>
                </a:cubicBezTo>
                <a:cubicBezTo>
                  <a:pt x="114" y="30"/>
                  <a:pt x="108" y="36"/>
                  <a:pt x="108" y="43"/>
                </a:cubicBezTo>
                <a:cubicBezTo>
                  <a:pt x="107" y="51"/>
                  <a:pt x="113" y="57"/>
                  <a:pt x="121" y="57"/>
                </a:cubicBezTo>
                <a:cubicBezTo>
                  <a:pt x="128" y="58"/>
                  <a:pt x="135" y="51"/>
                  <a:pt x="135" y="44"/>
                </a:cubicBezTo>
                <a:close/>
                <a:moveTo>
                  <a:pt x="184" y="266"/>
                </a:moveTo>
                <a:cubicBezTo>
                  <a:pt x="187" y="266"/>
                  <a:pt x="189" y="266"/>
                  <a:pt x="192" y="266"/>
                </a:cubicBezTo>
                <a:cubicBezTo>
                  <a:pt x="199" y="266"/>
                  <a:pt x="199" y="266"/>
                  <a:pt x="199" y="259"/>
                </a:cubicBezTo>
                <a:cubicBezTo>
                  <a:pt x="199" y="258"/>
                  <a:pt x="199" y="258"/>
                  <a:pt x="199" y="258"/>
                </a:cubicBezTo>
                <a:cubicBezTo>
                  <a:pt x="198" y="257"/>
                  <a:pt x="198" y="256"/>
                  <a:pt x="197" y="256"/>
                </a:cubicBezTo>
                <a:cubicBezTo>
                  <a:pt x="193" y="256"/>
                  <a:pt x="188" y="256"/>
                  <a:pt x="184" y="256"/>
                </a:cubicBezTo>
                <a:cubicBezTo>
                  <a:pt x="184" y="260"/>
                  <a:pt x="184" y="263"/>
                  <a:pt x="184" y="266"/>
                </a:cubicBezTo>
                <a:close/>
                <a:moveTo>
                  <a:pt x="199" y="426"/>
                </a:moveTo>
                <a:cubicBezTo>
                  <a:pt x="194" y="426"/>
                  <a:pt x="189" y="426"/>
                  <a:pt x="184" y="426"/>
                </a:cubicBezTo>
                <a:cubicBezTo>
                  <a:pt x="184" y="428"/>
                  <a:pt x="183" y="431"/>
                  <a:pt x="184" y="434"/>
                </a:cubicBezTo>
                <a:cubicBezTo>
                  <a:pt x="184" y="434"/>
                  <a:pt x="184" y="435"/>
                  <a:pt x="185" y="435"/>
                </a:cubicBezTo>
                <a:cubicBezTo>
                  <a:pt x="189" y="435"/>
                  <a:pt x="194" y="435"/>
                  <a:pt x="199" y="435"/>
                </a:cubicBezTo>
                <a:cubicBezTo>
                  <a:pt x="199" y="432"/>
                  <a:pt x="199" y="429"/>
                  <a:pt x="199" y="426"/>
                </a:cubicBezTo>
                <a:close/>
                <a:moveTo>
                  <a:pt x="199" y="224"/>
                </a:moveTo>
                <a:cubicBezTo>
                  <a:pt x="199" y="221"/>
                  <a:pt x="199" y="218"/>
                  <a:pt x="199" y="216"/>
                </a:cubicBezTo>
                <a:cubicBezTo>
                  <a:pt x="199" y="215"/>
                  <a:pt x="198" y="214"/>
                  <a:pt x="197" y="214"/>
                </a:cubicBezTo>
                <a:cubicBezTo>
                  <a:pt x="193" y="214"/>
                  <a:pt x="189" y="214"/>
                  <a:pt x="185" y="214"/>
                </a:cubicBezTo>
                <a:cubicBezTo>
                  <a:pt x="185" y="214"/>
                  <a:pt x="184" y="215"/>
                  <a:pt x="184" y="216"/>
                </a:cubicBezTo>
                <a:cubicBezTo>
                  <a:pt x="183" y="218"/>
                  <a:pt x="183" y="221"/>
                  <a:pt x="183" y="224"/>
                </a:cubicBezTo>
                <a:cubicBezTo>
                  <a:pt x="189" y="224"/>
                  <a:pt x="194" y="224"/>
                  <a:pt x="199" y="224"/>
                </a:cubicBezTo>
                <a:close/>
                <a:moveTo>
                  <a:pt x="184" y="299"/>
                </a:moveTo>
                <a:cubicBezTo>
                  <a:pt x="184" y="302"/>
                  <a:pt x="183" y="304"/>
                  <a:pt x="184" y="307"/>
                </a:cubicBezTo>
                <a:cubicBezTo>
                  <a:pt x="184" y="308"/>
                  <a:pt x="185" y="308"/>
                  <a:pt x="186" y="308"/>
                </a:cubicBezTo>
                <a:cubicBezTo>
                  <a:pt x="189" y="309"/>
                  <a:pt x="193" y="309"/>
                  <a:pt x="197" y="308"/>
                </a:cubicBezTo>
                <a:cubicBezTo>
                  <a:pt x="198" y="308"/>
                  <a:pt x="199" y="308"/>
                  <a:pt x="199" y="307"/>
                </a:cubicBezTo>
                <a:cubicBezTo>
                  <a:pt x="199" y="304"/>
                  <a:pt x="199" y="302"/>
                  <a:pt x="199" y="299"/>
                </a:cubicBezTo>
                <a:cubicBezTo>
                  <a:pt x="194" y="299"/>
                  <a:pt x="189" y="299"/>
                  <a:pt x="184" y="299"/>
                </a:cubicBezTo>
                <a:close/>
                <a:moveTo>
                  <a:pt x="199" y="393"/>
                </a:moveTo>
                <a:cubicBezTo>
                  <a:pt x="199" y="390"/>
                  <a:pt x="199" y="387"/>
                  <a:pt x="199" y="385"/>
                </a:cubicBezTo>
                <a:cubicBezTo>
                  <a:pt x="199" y="384"/>
                  <a:pt x="198" y="383"/>
                  <a:pt x="197" y="383"/>
                </a:cubicBezTo>
                <a:cubicBezTo>
                  <a:pt x="193" y="383"/>
                  <a:pt x="189" y="383"/>
                  <a:pt x="186" y="383"/>
                </a:cubicBezTo>
                <a:cubicBezTo>
                  <a:pt x="185" y="383"/>
                  <a:pt x="184" y="384"/>
                  <a:pt x="184" y="385"/>
                </a:cubicBezTo>
                <a:cubicBezTo>
                  <a:pt x="183" y="387"/>
                  <a:pt x="184" y="390"/>
                  <a:pt x="184" y="393"/>
                </a:cubicBezTo>
                <a:cubicBezTo>
                  <a:pt x="189" y="393"/>
                  <a:pt x="194" y="393"/>
                  <a:pt x="199" y="393"/>
                </a:cubicBezTo>
                <a:close/>
                <a:moveTo>
                  <a:pt x="59" y="214"/>
                </a:moveTo>
                <a:cubicBezTo>
                  <a:pt x="54" y="214"/>
                  <a:pt x="49" y="214"/>
                  <a:pt x="44" y="214"/>
                </a:cubicBezTo>
                <a:cubicBezTo>
                  <a:pt x="44" y="218"/>
                  <a:pt x="44" y="221"/>
                  <a:pt x="44" y="224"/>
                </a:cubicBezTo>
                <a:cubicBezTo>
                  <a:pt x="49" y="224"/>
                  <a:pt x="54" y="224"/>
                  <a:pt x="59" y="224"/>
                </a:cubicBezTo>
                <a:cubicBezTo>
                  <a:pt x="59" y="220"/>
                  <a:pt x="59" y="217"/>
                  <a:pt x="59" y="214"/>
                </a:cubicBezTo>
                <a:close/>
                <a:moveTo>
                  <a:pt x="59" y="266"/>
                </a:moveTo>
                <a:cubicBezTo>
                  <a:pt x="59" y="263"/>
                  <a:pt x="59" y="260"/>
                  <a:pt x="59" y="257"/>
                </a:cubicBezTo>
                <a:cubicBezTo>
                  <a:pt x="54" y="257"/>
                  <a:pt x="49" y="257"/>
                  <a:pt x="44" y="257"/>
                </a:cubicBezTo>
                <a:cubicBezTo>
                  <a:pt x="44" y="259"/>
                  <a:pt x="44" y="262"/>
                  <a:pt x="44" y="264"/>
                </a:cubicBezTo>
                <a:cubicBezTo>
                  <a:pt x="44" y="265"/>
                  <a:pt x="45" y="266"/>
                  <a:pt x="46" y="266"/>
                </a:cubicBezTo>
                <a:cubicBezTo>
                  <a:pt x="50" y="266"/>
                  <a:pt x="54" y="266"/>
                  <a:pt x="59" y="266"/>
                </a:cubicBezTo>
                <a:close/>
                <a:moveTo>
                  <a:pt x="44" y="299"/>
                </a:moveTo>
                <a:cubicBezTo>
                  <a:pt x="44" y="302"/>
                  <a:pt x="44" y="304"/>
                  <a:pt x="44" y="307"/>
                </a:cubicBezTo>
                <a:cubicBezTo>
                  <a:pt x="44" y="308"/>
                  <a:pt x="45" y="308"/>
                  <a:pt x="45" y="308"/>
                </a:cubicBezTo>
                <a:cubicBezTo>
                  <a:pt x="50" y="309"/>
                  <a:pt x="54" y="308"/>
                  <a:pt x="59" y="308"/>
                </a:cubicBezTo>
                <a:cubicBezTo>
                  <a:pt x="59" y="305"/>
                  <a:pt x="59" y="302"/>
                  <a:pt x="59" y="299"/>
                </a:cubicBezTo>
                <a:cubicBezTo>
                  <a:pt x="54" y="299"/>
                  <a:pt x="49" y="299"/>
                  <a:pt x="44" y="299"/>
                </a:cubicBezTo>
                <a:close/>
                <a:moveTo>
                  <a:pt x="59" y="393"/>
                </a:moveTo>
                <a:cubicBezTo>
                  <a:pt x="59" y="390"/>
                  <a:pt x="59" y="387"/>
                  <a:pt x="59" y="385"/>
                </a:cubicBezTo>
                <a:cubicBezTo>
                  <a:pt x="59" y="384"/>
                  <a:pt x="58" y="383"/>
                  <a:pt x="58" y="383"/>
                </a:cubicBezTo>
                <a:cubicBezTo>
                  <a:pt x="53" y="383"/>
                  <a:pt x="49" y="383"/>
                  <a:pt x="44" y="383"/>
                </a:cubicBezTo>
                <a:cubicBezTo>
                  <a:pt x="44" y="387"/>
                  <a:pt x="44" y="390"/>
                  <a:pt x="44" y="393"/>
                </a:cubicBezTo>
                <a:cubicBezTo>
                  <a:pt x="49" y="393"/>
                  <a:pt x="54" y="393"/>
                  <a:pt x="59" y="393"/>
                </a:cubicBezTo>
                <a:close/>
                <a:moveTo>
                  <a:pt x="44" y="426"/>
                </a:moveTo>
                <a:cubicBezTo>
                  <a:pt x="44" y="429"/>
                  <a:pt x="44" y="432"/>
                  <a:pt x="44" y="435"/>
                </a:cubicBezTo>
                <a:cubicBezTo>
                  <a:pt x="49" y="435"/>
                  <a:pt x="54" y="435"/>
                  <a:pt x="59" y="435"/>
                </a:cubicBezTo>
                <a:cubicBezTo>
                  <a:pt x="59" y="432"/>
                  <a:pt x="59" y="429"/>
                  <a:pt x="59" y="426"/>
                </a:cubicBezTo>
                <a:cubicBezTo>
                  <a:pt x="54" y="426"/>
                  <a:pt x="49" y="426"/>
                  <a:pt x="44" y="426"/>
                </a:cubicBezTo>
                <a:close/>
                <a:moveTo>
                  <a:pt x="199" y="181"/>
                </a:moveTo>
                <a:cubicBezTo>
                  <a:pt x="199" y="178"/>
                  <a:pt x="199" y="175"/>
                  <a:pt x="199" y="172"/>
                </a:cubicBezTo>
                <a:cubicBezTo>
                  <a:pt x="194" y="172"/>
                  <a:pt x="189" y="172"/>
                  <a:pt x="184" y="172"/>
                </a:cubicBezTo>
                <a:cubicBezTo>
                  <a:pt x="184" y="175"/>
                  <a:pt x="184" y="178"/>
                  <a:pt x="184" y="181"/>
                </a:cubicBezTo>
                <a:cubicBezTo>
                  <a:pt x="189" y="181"/>
                  <a:pt x="194" y="181"/>
                  <a:pt x="199" y="181"/>
                </a:cubicBezTo>
                <a:close/>
                <a:moveTo>
                  <a:pt x="184" y="341"/>
                </a:moveTo>
                <a:cubicBezTo>
                  <a:pt x="184" y="344"/>
                  <a:pt x="184" y="347"/>
                  <a:pt x="184" y="351"/>
                </a:cubicBezTo>
                <a:cubicBezTo>
                  <a:pt x="189" y="351"/>
                  <a:pt x="194" y="351"/>
                  <a:pt x="199" y="351"/>
                </a:cubicBezTo>
                <a:cubicBezTo>
                  <a:pt x="199" y="347"/>
                  <a:pt x="199" y="344"/>
                  <a:pt x="199" y="341"/>
                </a:cubicBezTo>
                <a:cubicBezTo>
                  <a:pt x="194" y="341"/>
                  <a:pt x="189" y="341"/>
                  <a:pt x="184" y="341"/>
                </a:cubicBezTo>
                <a:close/>
                <a:moveTo>
                  <a:pt x="59" y="172"/>
                </a:moveTo>
                <a:cubicBezTo>
                  <a:pt x="54" y="172"/>
                  <a:pt x="49" y="172"/>
                  <a:pt x="44" y="172"/>
                </a:cubicBezTo>
                <a:cubicBezTo>
                  <a:pt x="44" y="175"/>
                  <a:pt x="44" y="178"/>
                  <a:pt x="44" y="181"/>
                </a:cubicBezTo>
                <a:cubicBezTo>
                  <a:pt x="49" y="181"/>
                  <a:pt x="54" y="181"/>
                  <a:pt x="59" y="181"/>
                </a:cubicBezTo>
                <a:cubicBezTo>
                  <a:pt x="59" y="178"/>
                  <a:pt x="59" y="175"/>
                  <a:pt x="59" y="172"/>
                </a:cubicBezTo>
                <a:close/>
                <a:moveTo>
                  <a:pt x="44" y="351"/>
                </a:moveTo>
                <a:cubicBezTo>
                  <a:pt x="49" y="351"/>
                  <a:pt x="54" y="351"/>
                  <a:pt x="59" y="351"/>
                </a:cubicBezTo>
                <a:cubicBezTo>
                  <a:pt x="59" y="347"/>
                  <a:pt x="59" y="344"/>
                  <a:pt x="59" y="341"/>
                </a:cubicBezTo>
                <a:cubicBezTo>
                  <a:pt x="54" y="341"/>
                  <a:pt x="49" y="341"/>
                  <a:pt x="44" y="341"/>
                </a:cubicBezTo>
                <a:cubicBezTo>
                  <a:pt x="44" y="344"/>
                  <a:pt x="44" y="347"/>
                  <a:pt x="44" y="351"/>
                </a:cubicBezTo>
                <a:close/>
              </a:path>
            </a:pathLst>
          </a:custGeom>
          <a:solidFill>
            <a:srgbClr val="2C2C2E"/>
          </a:solidFill>
          <a:ln w="3175" cmpd="sng">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77" name="Freeform 115"/>
          <p:cNvSpPr>
            <a:spLocks noEditPoints="1"/>
          </p:cNvSpPr>
          <p:nvPr/>
        </p:nvSpPr>
        <p:spPr bwMode="gray">
          <a:xfrm>
            <a:off x="8339765" y="2104545"/>
            <a:ext cx="333497" cy="630142"/>
          </a:xfrm>
          <a:custGeom>
            <a:avLst/>
            <a:gdLst/>
            <a:ahLst/>
            <a:cxnLst>
              <a:cxn ang="0">
                <a:pos x="242" y="465"/>
              </a:cxn>
              <a:cxn ang="0">
                <a:pos x="168" y="436"/>
              </a:cxn>
              <a:cxn ang="0">
                <a:pos x="75" y="434"/>
              </a:cxn>
              <a:cxn ang="0">
                <a:pos x="104" y="435"/>
              </a:cxn>
              <a:cxn ang="0">
                <a:pos x="0" y="443"/>
              </a:cxn>
              <a:cxn ang="0">
                <a:pos x="59" y="140"/>
              </a:cxn>
              <a:cxn ang="0">
                <a:pos x="79" y="46"/>
              </a:cxn>
              <a:cxn ang="0">
                <a:pos x="121" y="0"/>
              </a:cxn>
              <a:cxn ang="0">
                <a:pos x="164" y="34"/>
              </a:cxn>
              <a:cxn ang="0">
                <a:pos x="183" y="139"/>
              </a:cxn>
              <a:cxn ang="0">
                <a:pos x="168" y="87"/>
              </a:cxn>
              <a:cxn ang="0">
                <a:pos x="75" y="94"/>
              </a:cxn>
              <a:cxn ang="0">
                <a:pos x="168" y="97"/>
              </a:cxn>
              <a:cxn ang="0">
                <a:pos x="164" y="256"/>
              </a:cxn>
              <a:cxn ang="0">
                <a:pos x="78" y="266"/>
              </a:cxn>
              <a:cxn ang="0">
                <a:pos x="168" y="256"/>
              </a:cxn>
              <a:cxn ang="0">
                <a:pos x="78" y="139"/>
              </a:cxn>
              <a:cxn ang="0">
                <a:pos x="168" y="130"/>
              </a:cxn>
              <a:cxn ang="0">
                <a:pos x="164" y="214"/>
              </a:cxn>
              <a:cxn ang="0">
                <a:pos x="75" y="216"/>
              </a:cxn>
              <a:cxn ang="0">
                <a:pos x="168" y="214"/>
              </a:cxn>
              <a:cxn ang="0">
                <a:pos x="75" y="305"/>
              </a:cxn>
              <a:cxn ang="0">
                <a:pos x="168" y="309"/>
              </a:cxn>
              <a:cxn ang="0">
                <a:pos x="164" y="383"/>
              </a:cxn>
              <a:cxn ang="0">
                <a:pos x="75" y="385"/>
              </a:cxn>
              <a:cxn ang="0">
                <a:pos x="168" y="383"/>
              </a:cxn>
              <a:cxn ang="0">
                <a:pos x="78" y="172"/>
              </a:cxn>
              <a:cxn ang="0">
                <a:pos x="75" y="181"/>
              </a:cxn>
              <a:cxn ang="0">
                <a:pos x="75" y="351"/>
              </a:cxn>
              <a:cxn ang="0">
                <a:pos x="75" y="341"/>
              </a:cxn>
              <a:cxn ang="0">
                <a:pos x="121" y="30"/>
              </a:cxn>
              <a:cxn ang="0">
                <a:pos x="135" y="44"/>
              </a:cxn>
              <a:cxn ang="0">
                <a:pos x="199" y="259"/>
              </a:cxn>
              <a:cxn ang="0">
                <a:pos x="184" y="256"/>
              </a:cxn>
              <a:cxn ang="0">
                <a:pos x="184" y="426"/>
              </a:cxn>
              <a:cxn ang="0">
                <a:pos x="199" y="435"/>
              </a:cxn>
              <a:cxn ang="0">
                <a:pos x="199" y="216"/>
              </a:cxn>
              <a:cxn ang="0">
                <a:pos x="184" y="216"/>
              </a:cxn>
              <a:cxn ang="0">
                <a:pos x="184" y="299"/>
              </a:cxn>
              <a:cxn ang="0">
                <a:pos x="197" y="308"/>
              </a:cxn>
              <a:cxn ang="0">
                <a:pos x="184" y="299"/>
              </a:cxn>
              <a:cxn ang="0">
                <a:pos x="197" y="383"/>
              </a:cxn>
              <a:cxn ang="0">
                <a:pos x="184" y="393"/>
              </a:cxn>
              <a:cxn ang="0">
                <a:pos x="44" y="214"/>
              </a:cxn>
              <a:cxn ang="0">
                <a:pos x="59" y="214"/>
              </a:cxn>
              <a:cxn ang="0">
                <a:pos x="44" y="257"/>
              </a:cxn>
              <a:cxn ang="0">
                <a:pos x="59" y="266"/>
              </a:cxn>
              <a:cxn ang="0">
                <a:pos x="45" y="308"/>
              </a:cxn>
              <a:cxn ang="0">
                <a:pos x="44" y="299"/>
              </a:cxn>
              <a:cxn ang="0">
                <a:pos x="58" y="383"/>
              </a:cxn>
              <a:cxn ang="0">
                <a:pos x="59" y="393"/>
              </a:cxn>
              <a:cxn ang="0">
                <a:pos x="59" y="435"/>
              </a:cxn>
              <a:cxn ang="0">
                <a:pos x="199" y="181"/>
              </a:cxn>
              <a:cxn ang="0">
                <a:pos x="184" y="181"/>
              </a:cxn>
              <a:cxn ang="0">
                <a:pos x="184" y="351"/>
              </a:cxn>
              <a:cxn ang="0">
                <a:pos x="184" y="341"/>
              </a:cxn>
              <a:cxn ang="0">
                <a:pos x="44" y="181"/>
              </a:cxn>
              <a:cxn ang="0">
                <a:pos x="44" y="351"/>
              </a:cxn>
              <a:cxn ang="0">
                <a:pos x="44" y="341"/>
              </a:cxn>
            </a:cxnLst>
            <a:rect l="0" t="0" r="r" b="b"/>
            <a:pathLst>
              <a:path w="242" h="465">
                <a:moveTo>
                  <a:pt x="227" y="443"/>
                </a:moveTo>
                <a:cubicBezTo>
                  <a:pt x="232" y="443"/>
                  <a:pt x="237" y="443"/>
                  <a:pt x="242" y="443"/>
                </a:cubicBezTo>
                <a:cubicBezTo>
                  <a:pt x="242" y="450"/>
                  <a:pt x="242" y="457"/>
                  <a:pt x="242" y="465"/>
                </a:cubicBezTo>
                <a:cubicBezTo>
                  <a:pt x="208" y="465"/>
                  <a:pt x="173" y="465"/>
                  <a:pt x="139" y="465"/>
                </a:cubicBezTo>
                <a:cubicBezTo>
                  <a:pt x="139" y="455"/>
                  <a:pt x="139" y="446"/>
                  <a:pt x="139" y="436"/>
                </a:cubicBezTo>
                <a:cubicBezTo>
                  <a:pt x="148" y="436"/>
                  <a:pt x="158" y="436"/>
                  <a:pt x="168" y="436"/>
                </a:cubicBezTo>
                <a:cubicBezTo>
                  <a:pt x="168" y="432"/>
                  <a:pt x="168" y="429"/>
                  <a:pt x="168" y="426"/>
                </a:cubicBezTo>
                <a:cubicBezTo>
                  <a:pt x="137" y="426"/>
                  <a:pt x="106" y="426"/>
                  <a:pt x="75" y="426"/>
                </a:cubicBezTo>
                <a:cubicBezTo>
                  <a:pt x="75" y="428"/>
                  <a:pt x="75" y="431"/>
                  <a:pt x="75" y="434"/>
                </a:cubicBezTo>
                <a:cubicBezTo>
                  <a:pt x="75" y="435"/>
                  <a:pt x="76" y="435"/>
                  <a:pt x="77" y="435"/>
                </a:cubicBezTo>
                <a:cubicBezTo>
                  <a:pt x="85" y="435"/>
                  <a:pt x="93" y="435"/>
                  <a:pt x="101" y="435"/>
                </a:cubicBezTo>
                <a:cubicBezTo>
                  <a:pt x="102" y="435"/>
                  <a:pt x="103" y="435"/>
                  <a:pt x="104" y="435"/>
                </a:cubicBezTo>
                <a:cubicBezTo>
                  <a:pt x="104" y="445"/>
                  <a:pt x="104" y="455"/>
                  <a:pt x="104" y="465"/>
                </a:cubicBezTo>
                <a:cubicBezTo>
                  <a:pt x="70" y="465"/>
                  <a:pt x="35" y="465"/>
                  <a:pt x="0" y="465"/>
                </a:cubicBezTo>
                <a:cubicBezTo>
                  <a:pt x="0" y="457"/>
                  <a:pt x="0" y="450"/>
                  <a:pt x="0" y="443"/>
                </a:cubicBezTo>
                <a:cubicBezTo>
                  <a:pt x="5" y="443"/>
                  <a:pt x="10" y="443"/>
                  <a:pt x="16" y="443"/>
                </a:cubicBezTo>
                <a:cubicBezTo>
                  <a:pt x="16" y="342"/>
                  <a:pt x="16" y="241"/>
                  <a:pt x="16" y="140"/>
                </a:cubicBezTo>
                <a:cubicBezTo>
                  <a:pt x="30" y="140"/>
                  <a:pt x="44" y="140"/>
                  <a:pt x="59" y="140"/>
                </a:cubicBezTo>
                <a:cubicBezTo>
                  <a:pt x="59" y="111"/>
                  <a:pt x="59" y="83"/>
                  <a:pt x="59" y="55"/>
                </a:cubicBezTo>
                <a:cubicBezTo>
                  <a:pt x="66" y="55"/>
                  <a:pt x="72" y="55"/>
                  <a:pt x="79" y="55"/>
                </a:cubicBezTo>
                <a:cubicBezTo>
                  <a:pt x="79" y="51"/>
                  <a:pt x="79" y="48"/>
                  <a:pt x="79" y="46"/>
                </a:cubicBezTo>
                <a:cubicBezTo>
                  <a:pt x="79" y="41"/>
                  <a:pt x="79" y="37"/>
                  <a:pt x="79" y="33"/>
                </a:cubicBezTo>
                <a:cubicBezTo>
                  <a:pt x="79" y="32"/>
                  <a:pt x="80" y="31"/>
                  <a:pt x="81" y="30"/>
                </a:cubicBezTo>
                <a:cubicBezTo>
                  <a:pt x="94" y="20"/>
                  <a:pt x="107" y="10"/>
                  <a:pt x="121" y="0"/>
                </a:cubicBezTo>
                <a:cubicBezTo>
                  <a:pt x="123" y="1"/>
                  <a:pt x="125" y="3"/>
                  <a:pt x="128" y="5"/>
                </a:cubicBezTo>
                <a:cubicBezTo>
                  <a:pt x="139" y="13"/>
                  <a:pt x="150" y="22"/>
                  <a:pt x="162" y="30"/>
                </a:cubicBezTo>
                <a:cubicBezTo>
                  <a:pt x="163" y="31"/>
                  <a:pt x="164" y="32"/>
                  <a:pt x="164" y="34"/>
                </a:cubicBezTo>
                <a:cubicBezTo>
                  <a:pt x="163" y="41"/>
                  <a:pt x="163" y="47"/>
                  <a:pt x="163" y="54"/>
                </a:cubicBezTo>
                <a:cubicBezTo>
                  <a:pt x="170" y="54"/>
                  <a:pt x="176" y="54"/>
                  <a:pt x="183" y="54"/>
                </a:cubicBezTo>
                <a:cubicBezTo>
                  <a:pt x="183" y="83"/>
                  <a:pt x="183" y="111"/>
                  <a:pt x="183" y="139"/>
                </a:cubicBezTo>
                <a:cubicBezTo>
                  <a:pt x="198" y="139"/>
                  <a:pt x="212" y="139"/>
                  <a:pt x="227" y="139"/>
                </a:cubicBezTo>
                <a:cubicBezTo>
                  <a:pt x="227" y="240"/>
                  <a:pt x="227" y="341"/>
                  <a:pt x="227" y="443"/>
                </a:cubicBezTo>
                <a:close/>
                <a:moveTo>
                  <a:pt x="168" y="87"/>
                </a:moveTo>
                <a:cubicBezTo>
                  <a:pt x="166" y="87"/>
                  <a:pt x="165" y="87"/>
                  <a:pt x="164" y="87"/>
                </a:cubicBezTo>
                <a:cubicBezTo>
                  <a:pt x="137" y="87"/>
                  <a:pt x="109" y="87"/>
                  <a:pt x="82" y="87"/>
                </a:cubicBezTo>
                <a:cubicBezTo>
                  <a:pt x="75" y="87"/>
                  <a:pt x="75" y="87"/>
                  <a:pt x="75" y="94"/>
                </a:cubicBezTo>
                <a:cubicBezTo>
                  <a:pt x="75" y="96"/>
                  <a:pt x="75" y="97"/>
                  <a:pt x="77" y="97"/>
                </a:cubicBezTo>
                <a:cubicBezTo>
                  <a:pt x="107" y="97"/>
                  <a:pt x="136" y="97"/>
                  <a:pt x="165" y="97"/>
                </a:cubicBezTo>
                <a:cubicBezTo>
                  <a:pt x="166" y="97"/>
                  <a:pt x="167" y="97"/>
                  <a:pt x="168" y="97"/>
                </a:cubicBezTo>
                <a:cubicBezTo>
                  <a:pt x="168" y="93"/>
                  <a:pt x="168" y="90"/>
                  <a:pt x="168" y="87"/>
                </a:cubicBezTo>
                <a:close/>
                <a:moveTo>
                  <a:pt x="168" y="256"/>
                </a:moveTo>
                <a:cubicBezTo>
                  <a:pt x="166" y="256"/>
                  <a:pt x="165" y="256"/>
                  <a:pt x="164" y="256"/>
                </a:cubicBezTo>
                <a:cubicBezTo>
                  <a:pt x="136" y="256"/>
                  <a:pt x="109" y="256"/>
                  <a:pt x="81" y="256"/>
                </a:cubicBezTo>
                <a:cubicBezTo>
                  <a:pt x="75" y="256"/>
                  <a:pt x="75" y="256"/>
                  <a:pt x="75" y="263"/>
                </a:cubicBezTo>
                <a:cubicBezTo>
                  <a:pt x="75" y="266"/>
                  <a:pt x="75" y="266"/>
                  <a:pt x="78" y="266"/>
                </a:cubicBezTo>
                <a:cubicBezTo>
                  <a:pt x="107" y="266"/>
                  <a:pt x="136" y="266"/>
                  <a:pt x="165" y="266"/>
                </a:cubicBezTo>
                <a:cubicBezTo>
                  <a:pt x="166" y="266"/>
                  <a:pt x="167" y="266"/>
                  <a:pt x="168" y="266"/>
                </a:cubicBezTo>
                <a:cubicBezTo>
                  <a:pt x="168" y="263"/>
                  <a:pt x="168" y="260"/>
                  <a:pt x="168" y="256"/>
                </a:cubicBezTo>
                <a:close/>
                <a:moveTo>
                  <a:pt x="75" y="130"/>
                </a:moveTo>
                <a:cubicBezTo>
                  <a:pt x="75" y="132"/>
                  <a:pt x="75" y="134"/>
                  <a:pt x="75" y="136"/>
                </a:cubicBezTo>
                <a:cubicBezTo>
                  <a:pt x="74" y="139"/>
                  <a:pt x="75" y="139"/>
                  <a:pt x="78" y="139"/>
                </a:cubicBezTo>
                <a:cubicBezTo>
                  <a:pt x="107" y="139"/>
                  <a:pt x="136" y="139"/>
                  <a:pt x="165" y="139"/>
                </a:cubicBezTo>
                <a:cubicBezTo>
                  <a:pt x="166" y="139"/>
                  <a:pt x="167" y="139"/>
                  <a:pt x="168" y="139"/>
                </a:cubicBezTo>
                <a:cubicBezTo>
                  <a:pt x="168" y="136"/>
                  <a:pt x="168" y="133"/>
                  <a:pt x="168" y="130"/>
                </a:cubicBezTo>
                <a:cubicBezTo>
                  <a:pt x="137" y="130"/>
                  <a:pt x="106" y="130"/>
                  <a:pt x="75" y="130"/>
                </a:cubicBezTo>
                <a:close/>
                <a:moveTo>
                  <a:pt x="168" y="214"/>
                </a:moveTo>
                <a:cubicBezTo>
                  <a:pt x="166" y="214"/>
                  <a:pt x="165" y="214"/>
                  <a:pt x="164" y="214"/>
                </a:cubicBezTo>
                <a:cubicBezTo>
                  <a:pt x="136" y="214"/>
                  <a:pt x="107" y="214"/>
                  <a:pt x="78" y="214"/>
                </a:cubicBezTo>
                <a:cubicBezTo>
                  <a:pt x="78" y="214"/>
                  <a:pt x="77" y="214"/>
                  <a:pt x="76" y="214"/>
                </a:cubicBezTo>
                <a:cubicBezTo>
                  <a:pt x="76" y="214"/>
                  <a:pt x="75" y="215"/>
                  <a:pt x="75" y="216"/>
                </a:cubicBezTo>
                <a:cubicBezTo>
                  <a:pt x="75" y="218"/>
                  <a:pt x="75" y="221"/>
                  <a:pt x="75" y="224"/>
                </a:cubicBezTo>
                <a:cubicBezTo>
                  <a:pt x="106" y="224"/>
                  <a:pt x="137" y="224"/>
                  <a:pt x="168" y="224"/>
                </a:cubicBezTo>
                <a:cubicBezTo>
                  <a:pt x="168" y="220"/>
                  <a:pt x="168" y="217"/>
                  <a:pt x="168" y="214"/>
                </a:cubicBezTo>
                <a:close/>
                <a:moveTo>
                  <a:pt x="168" y="299"/>
                </a:moveTo>
                <a:cubicBezTo>
                  <a:pt x="137" y="299"/>
                  <a:pt x="106" y="299"/>
                  <a:pt x="75" y="299"/>
                </a:cubicBezTo>
                <a:cubicBezTo>
                  <a:pt x="75" y="301"/>
                  <a:pt x="75" y="303"/>
                  <a:pt x="75" y="305"/>
                </a:cubicBezTo>
                <a:cubicBezTo>
                  <a:pt x="74" y="308"/>
                  <a:pt x="75" y="309"/>
                  <a:pt x="78" y="309"/>
                </a:cubicBezTo>
                <a:cubicBezTo>
                  <a:pt x="107" y="308"/>
                  <a:pt x="136" y="309"/>
                  <a:pt x="164" y="309"/>
                </a:cubicBezTo>
                <a:cubicBezTo>
                  <a:pt x="165" y="309"/>
                  <a:pt x="166" y="309"/>
                  <a:pt x="168" y="309"/>
                </a:cubicBezTo>
                <a:cubicBezTo>
                  <a:pt x="168" y="305"/>
                  <a:pt x="168" y="302"/>
                  <a:pt x="168" y="299"/>
                </a:cubicBezTo>
                <a:close/>
                <a:moveTo>
                  <a:pt x="168" y="383"/>
                </a:moveTo>
                <a:cubicBezTo>
                  <a:pt x="166" y="383"/>
                  <a:pt x="165" y="383"/>
                  <a:pt x="164" y="383"/>
                </a:cubicBezTo>
                <a:cubicBezTo>
                  <a:pt x="136" y="383"/>
                  <a:pt x="107" y="383"/>
                  <a:pt x="78" y="383"/>
                </a:cubicBezTo>
                <a:cubicBezTo>
                  <a:pt x="78" y="383"/>
                  <a:pt x="77" y="383"/>
                  <a:pt x="76" y="383"/>
                </a:cubicBezTo>
                <a:cubicBezTo>
                  <a:pt x="76" y="384"/>
                  <a:pt x="75" y="384"/>
                  <a:pt x="75" y="385"/>
                </a:cubicBezTo>
                <a:cubicBezTo>
                  <a:pt x="75" y="387"/>
                  <a:pt x="75" y="390"/>
                  <a:pt x="75" y="393"/>
                </a:cubicBezTo>
                <a:cubicBezTo>
                  <a:pt x="106" y="393"/>
                  <a:pt x="137" y="393"/>
                  <a:pt x="168" y="393"/>
                </a:cubicBezTo>
                <a:cubicBezTo>
                  <a:pt x="168" y="390"/>
                  <a:pt x="168" y="387"/>
                  <a:pt x="168" y="383"/>
                </a:cubicBezTo>
                <a:close/>
                <a:moveTo>
                  <a:pt x="168" y="172"/>
                </a:moveTo>
                <a:cubicBezTo>
                  <a:pt x="166" y="172"/>
                  <a:pt x="166" y="172"/>
                  <a:pt x="165" y="172"/>
                </a:cubicBezTo>
                <a:cubicBezTo>
                  <a:pt x="136" y="172"/>
                  <a:pt x="107" y="172"/>
                  <a:pt x="78" y="172"/>
                </a:cubicBezTo>
                <a:cubicBezTo>
                  <a:pt x="77" y="172"/>
                  <a:pt x="77" y="172"/>
                  <a:pt x="76" y="172"/>
                </a:cubicBezTo>
                <a:cubicBezTo>
                  <a:pt x="76" y="172"/>
                  <a:pt x="75" y="173"/>
                  <a:pt x="75" y="173"/>
                </a:cubicBezTo>
                <a:cubicBezTo>
                  <a:pt x="75" y="176"/>
                  <a:pt x="75" y="179"/>
                  <a:pt x="75" y="181"/>
                </a:cubicBezTo>
                <a:cubicBezTo>
                  <a:pt x="106" y="181"/>
                  <a:pt x="137" y="181"/>
                  <a:pt x="168" y="181"/>
                </a:cubicBezTo>
                <a:cubicBezTo>
                  <a:pt x="168" y="178"/>
                  <a:pt x="168" y="175"/>
                  <a:pt x="168" y="172"/>
                </a:cubicBezTo>
                <a:close/>
                <a:moveTo>
                  <a:pt x="75" y="351"/>
                </a:moveTo>
                <a:cubicBezTo>
                  <a:pt x="106" y="351"/>
                  <a:pt x="137" y="351"/>
                  <a:pt x="168" y="351"/>
                </a:cubicBezTo>
                <a:cubicBezTo>
                  <a:pt x="168" y="347"/>
                  <a:pt x="168" y="344"/>
                  <a:pt x="168" y="341"/>
                </a:cubicBezTo>
                <a:cubicBezTo>
                  <a:pt x="137" y="341"/>
                  <a:pt x="106" y="341"/>
                  <a:pt x="75" y="341"/>
                </a:cubicBezTo>
                <a:cubicBezTo>
                  <a:pt x="75" y="344"/>
                  <a:pt x="75" y="347"/>
                  <a:pt x="75" y="351"/>
                </a:cubicBezTo>
                <a:close/>
                <a:moveTo>
                  <a:pt x="135" y="44"/>
                </a:moveTo>
                <a:cubicBezTo>
                  <a:pt x="135" y="36"/>
                  <a:pt x="129" y="30"/>
                  <a:pt x="121" y="30"/>
                </a:cubicBezTo>
                <a:cubicBezTo>
                  <a:pt x="114" y="30"/>
                  <a:pt x="108" y="36"/>
                  <a:pt x="108" y="43"/>
                </a:cubicBezTo>
                <a:cubicBezTo>
                  <a:pt x="107" y="51"/>
                  <a:pt x="113" y="57"/>
                  <a:pt x="121" y="57"/>
                </a:cubicBezTo>
                <a:cubicBezTo>
                  <a:pt x="128" y="58"/>
                  <a:pt x="135" y="51"/>
                  <a:pt x="135" y="44"/>
                </a:cubicBezTo>
                <a:close/>
                <a:moveTo>
                  <a:pt x="184" y="266"/>
                </a:moveTo>
                <a:cubicBezTo>
                  <a:pt x="187" y="266"/>
                  <a:pt x="189" y="266"/>
                  <a:pt x="192" y="266"/>
                </a:cubicBezTo>
                <a:cubicBezTo>
                  <a:pt x="199" y="266"/>
                  <a:pt x="199" y="266"/>
                  <a:pt x="199" y="259"/>
                </a:cubicBezTo>
                <a:cubicBezTo>
                  <a:pt x="199" y="258"/>
                  <a:pt x="199" y="258"/>
                  <a:pt x="199" y="258"/>
                </a:cubicBezTo>
                <a:cubicBezTo>
                  <a:pt x="198" y="257"/>
                  <a:pt x="198" y="256"/>
                  <a:pt x="197" y="256"/>
                </a:cubicBezTo>
                <a:cubicBezTo>
                  <a:pt x="193" y="256"/>
                  <a:pt x="188" y="256"/>
                  <a:pt x="184" y="256"/>
                </a:cubicBezTo>
                <a:cubicBezTo>
                  <a:pt x="184" y="260"/>
                  <a:pt x="184" y="263"/>
                  <a:pt x="184" y="266"/>
                </a:cubicBezTo>
                <a:close/>
                <a:moveTo>
                  <a:pt x="199" y="426"/>
                </a:moveTo>
                <a:cubicBezTo>
                  <a:pt x="194" y="426"/>
                  <a:pt x="189" y="426"/>
                  <a:pt x="184" y="426"/>
                </a:cubicBezTo>
                <a:cubicBezTo>
                  <a:pt x="184" y="428"/>
                  <a:pt x="183" y="431"/>
                  <a:pt x="184" y="434"/>
                </a:cubicBezTo>
                <a:cubicBezTo>
                  <a:pt x="184" y="434"/>
                  <a:pt x="184" y="435"/>
                  <a:pt x="185" y="435"/>
                </a:cubicBezTo>
                <a:cubicBezTo>
                  <a:pt x="189" y="435"/>
                  <a:pt x="194" y="435"/>
                  <a:pt x="199" y="435"/>
                </a:cubicBezTo>
                <a:cubicBezTo>
                  <a:pt x="199" y="432"/>
                  <a:pt x="199" y="429"/>
                  <a:pt x="199" y="426"/>
                </a:cubicBezTo>
                <a:close/>
                <a:moveTo>
                  <a:pt x="199" y="224"/>
                </a:moveTo>
                <a:cubicBezTo>
                  <a:pt x="199" y="221"/>
                  <a:pt x="199" y="218"/>
                  <a:pt x="199" y="216"/>
                </a:cubicBezTo>
                <a:cubicBezTo>
                  <a:pt x="199" y="215"/>
                  <a:pt x="198" y="214"/>
                  <a:pt x="197" y="214"/>
                </a:cubicBezTo>
                <a:cubicBezTo>
                  <a:pt x="193" y="214"/>
                  <a:pt x="189" y="214"/>
                  <a:pt x="185" y="214"/>
                </a:cubicBezTo>
                <a:cubicBezTo>
                  <a:pt x="185" y="214"/>
                  <a:pt x="184" y="215"/>
                  <a:pt x="184" y="216"/>
                </a:cubicBezTo>
                <a:cubicBezTo>
                  <a:pt x="183" y="218"/>
                  <a:pt x="183" y="221"/>
                  <a:pt x="183" y="224"/>
                </a:cubicBezTo>
                <a:cubicBezTo>
                  <a:pt x="189" y="224"/>
                  <a:pt x="194" y="224"/>
                  <a:pt x="199" y="224"/>
                </a:cubicBezTo>
                <a:close/>
                <a:moveTo>
                  <a:pt x="184" y="299"/>
                </a:moveTo>
                <a:cubicBezTo>
                  <a:pt x="184" y="302"/>
                  <a:pt x="183" y="304"/>
                  <a:pt x="184" y="307"/>
                </a:cubicBezTo>
                <a:cubicBezTo>
                  <a:pt x="184" y="308"/>
                  <a:pt x="185" y="308"/>
                  <a:pt x="186" y="308"/>
                </a:cubicBezTo>
                <a:cubicBezTo>
                  <a:pt x="189" y="309"/>
                  <a:pt x="193" y="309"/>
                  <a:pt x="197" y="308"/>
                </a:cubicBezTo>
                <a:cubicBezTo>
                  <a:pt x="198" y="308"/>
                  <a:pt x="199" y="308"/>
                  <a:pt x="199" y="307"/>
                </a:cubicBezTo>
                <a:cubicBezTo>
                  <a:pt x="199" y="304"/>
                  <a:pt x="199" y="302"/>
                  <a:pt x="199" y="299"/>
                </a:cubicBezTo>
                <a:cubicBezTo>
                  <a:pt x="194" y="299"/>
                  <a:pt x="189" y="299"/>
                  <a:pt x="184" y="299"/>
                </a:cubicBezTo>
                <a:close/>
                <a:moveTo>
                  <a:pt x="199" y="393"/>
                </a:moveTo>
                <a:cubicBezTo>
                  <a:pt x="199" y="390"/>
                  <a:pt x="199" y="387"/>
                  <a:pt x="199" y="385"/>
                </a:cubicBezTo>
                <a:cubicBezTo>
                  <a:pt x="199" y="384"/>
                  <a:pt x="198" y="383"/>
                  <a:pt x="197" y="383"/>
                </a:cubicBezTo>
                <a:cubicBezTo>
                  <a:pt x="193" y="383"/>
                  <a:pt x="189" y="383"/>
                  <a:pt x="186" y="383"/>
                </a:cubicBezTo>
                <a:cubicBezTo>
                  <a:pt x="185" y="383"/>
                  <a:pt x="184" y="384"/>
                  <a:pt x="184" y="385"/>
                </a:cubicBezTo>
                <a:cubicBezTo>
                  <a:pt x="183" y="387"/>
                  <a:pt x="184" y="390"/>
                  <a:pt x="184" y="393"/>
                </a:cubicBezTo>
                <a:cubicBezTo>
                  <a:pt x="189" y="393"/>
                  <a:pt x="194" y="393"/>
                  <a:pt x="199" y="393"/>
                </a:cubicBezTo>
                <a:close/>
                <a:moveTo>
                  <a:pt x="59" y="214"/>
                </a:moveTo>
                <a:cubicBezTo>
                  <a:pt x="54" y="214"/>
                  <a:pt x="49" y="214"/>
                  <a:pt x="44" y="214"/>
                </a:cubicBezTo>
                <a:cubicBezTo>
                  <a:pt x="44" y="218"/>
                  <a:pt x="44" y="221"/>
                  <a:pt x="44" y="224"/>
                </a:cubicBezTo>
                <a:cubicBezTo>
                  <a:pt x="49" y="224"/>
                  <a:pt x="54" y="224"/>
                  <a:pt x="59" y="224"/>
                </a:cubicBezTo>
                <a:cubicBezTo>
                  <a:pt x="59" y="220"/>
                  <a:pt x="59" y="217"/>
                  <a:pt x="59" y="214"/>
                </a:cubicBezTo>
                <a:close/>
                <a:moveTo>
                  <a:pt x="59" y="266"/>
                </a:moveTo>
                <a:cubicBezTo>
                  <a:pt x="59" y="263"/>
                  <a:pt x="59" y="260"/>
                  <a:pt x="59" y="257"/>
                </a:cubicBezTo>
                <a:cubicBezTo>
                  <a:pt x="54" y="257"/>
                  <a:pt x="49" y="257"/>
                  <a:pt x="44" y="257"/>
                </a:cubicBezTo>
                <a:cubicBezTo>
                  <a:pt x="44" y="259"/>
                  <a:pt x="44" y="262"/>
                  <a:pt x="44" y="264"/>
                </a:cubicBezTo>
                <a:cubicBezTo>
                  <a:pt x="44" y="265"/>
                  <a:pt x="45" y="266"/>
                  <a:pt x="46" y="266"/>
                </a:cubicBezTo>
                <a:cubicBezTo>
                  <a:pt x="50" y="266"/>
                  <a:pt x="54" y="266"/>
                  <a:pt x="59" y="266"/>
                </a:cubicBezTo>
                <a:close/>
                <a:moveTo>
                  <a:pt x="44" y="299"/>
                </a:moveTo>
                <a:cubicBezTo>
                  <a:pt x="44" y="302"/>
                  <a:pt x="44" y="304"/>
                  <a:pt x="44" y="307"/>
                </a:cubicBezTo>
                <a:cubicBezTo>
                  <a:pt x="44" y="308"/>
                  <a:pt x="45" y="308"/>
                  <a:pt x="45" y="308"/>
                </a:cubicBezTo>
                <a:cubicBezTo>
                  <a:pt x="50" y="309"/>
                  <a:pt x="54" y="308"/>
                  <a:pt x="59" y="308"/>
                </a:cubicBezTo>
                <a:cubicBezTo>
                  <a:pt x="59" y="305"/>
                  <a:pt x="59" y="302"/>
                  <a:pt x="59" y="299"/>
                </a:cubicBezTo>
                <a:cubicBezTo>
                  <a:pt x="54" y="299"/>
                  <a:pt x="49" y="299"/>
                  <a:pt x="44" y="299"/>
                </a:cubicBezTo>
                <a:close/>
                <a:moveTo>
                  <a:pt x="59" y="393"/>
                </a:moveTo>
                <a:cubicBezTo>
                  <a:pt x="59" y="390"/>
                  <a:pt x="59" y="387"/>
                  <a:pt x="59" y="385"/>
                </a:cubicBezTo>
                <a:cubicBezTo>
                  <a:pt x="59" y="384"/>
                  <a:pt x="58" y="383"/>
                  <a:pt x="58" y="383"/>
                </a:cubicBezTo>
                <a:cubicBezTo>
                  <a:pt x="53" y="383"/>
                  <a:pt x="49" y="383"/>
                  <a:pt x="44" y="383"/>
                </a:cubicBezTo>
                <a:cubicBezTo>
                  <a:pt x="44" y="387"/>
                  <a:pt x="44" y="390"/>
                  <a:pt x="44" y="393"/>
                </a:cubicBezTo>
                <a:cubicBezTo>
                  <a:pt x="49" y="393"/>
                  <a:pt x="54" y="393"/>
                  <a:pt x="59" y="393"/>
                </a:cubicBezTo>
                <a:close/>
                <a:moveTo>
                  <a:pt x="44" y="426"/>
                </a:moveTo>
                <a:cubicBezTo>
                  <a:pt x="44" y="429"/>
                  <a:pt x="44" y="432"/>
                  <a:pt x="44" y="435"/>
                </a:cubicBezTo>
                <a:cubicBezTo>
                  <a:pt x="49" y="435"/>
                  <a:pt x="54" y="435"/>
                  <a:pt x="59" y="435"/>
                </a:cubicBezTo>
                <a:cubicBezTo>
                  <a:pt x="59" y="432"/>
                  <a:pt x="59" y="429"/>
                  <a:pt x="59" y="426"/>
                </a:cubicBezTo>
                <a:cubicBezTo>
                  <a:pt x="54" y="426"/>
                  <a:pt x="49" y="426"/>
                  <a:pt x="44" y="426"/>
                </a:cubicBezTo>
                <a:close/>
                <a:moveTo>
                  <a:pt x="199" y="181"/>
                </a:moveTo>
                <a:cubicBezTo>
                  <a:pt x="199" y="178"/>
                  <a:pt x="199" y="175"/>
                  <a:pt x="199" y="172"/>
                </a:cubicBezTo>
                <a:cubicBezTo>
                  <a:pt x="194" y="172"/>
                  <a:pt x="189" y="172"/>
                  <a:pt x="184" y="172"/>
                </a:cubicBezTo>
                <a:cubicBezTo>
                  <a:pt x="184" y="175"/>
                  <a:pt x="184" y="178"/>
                  <a:pt x="184" y="181"/>
                </a:cubicBezTo>
                <a:cubicBezTo>
                  <a:pt x="189" y="181"/>
                  <a:pt x="194" y="181"/>
                  <a:pt x="199" y="181"/>
                </a:cubicBezTo>
                <a:close/>
                <a:moveTo>
                  <a:pt x="184" y="341"/>
                </a:moveTo>
                <a:cubicBezTo>
                  <a:pt x="184" y="344"/>
                  <a:pt x="184" y="347"/>
                  <a:pt x="184" y="351"/>
                </a:cubicBezTo>
                <a:cubicBezTo>
                  <a:pt x="189" y="351"/>
                  <a:pt x="194" y="351"/>
                  <a:pt x="199" y="351"/>
                </a:cubicBezTo>
                <a:cubicBezTo>
                  <a:pt x="199" y="347"/>
                  <a:pt x="199" y="344"/>
                  <a:pt x="199" y="341"/>
                </a:cubicBezTo>
                <a:cubicBezTo>
                  <a:pt x="194" y="341"/>
                  <a:pt x="189" y="341"/>
                  <a:pt x="184" y="341"/>
                </a:cubicBezTo>
                <a:close/>
                <a:moveTo>
                  <a:pt x="59" y="172"/>
                </a:moveTo>
                <a:cubicBezTo>
                  <a:pt x="54" y="172"/>
                  <a:pt x="49" y="172"/>
                  <a:pt x="44" y="172"/>
                </a:cubicBezTo>
                <a:cubicBezTo>
                  <a:pt x="44" y="175"/>
                  <a:pt x="44" y="178"/>
                  <a:pt x="44" y="181"/>
                </a:cubicBezTo>
                <a:cubicBezTo>
                  <a:pt x="49" y="181"/>
                  <a:pt x="54" y="181"/>
                  <a:pt x="59" y="181"/>
                </a:cubicBezTo>
                <a:cubicBezTo>
                  <a:pt x="59" y="178"/>
                  <a:pt x="59" y="175"/>
                  <a:pt x="59" y="172"/>
                </a:cubicBezTo>
                <a:close/>
                <a:moveTo>
                  <a:pt x="44" y="351"/>
                </a:moveTo>
                <a:cubicBezTo>
                  <a:pt x="49" y="351"/>
                  <a:pt x="54" y="351"/>
                  <a:pt x="59" y="351"/>
                </a:cubicBezTo>
                <a:cubicBezTo>
                  <a:pt x="59" y="347"/>
                  <a:pt x="59" y="344"/>
                  <a:pt x="59" y="341"/>
                </a:cubicBezTo>
                <a:cubicBezTo>
                  <a:pt x="54" y="341"/>
                  <a:pt x="49" y="341"/>
                  <a:pt x="44" y="341"/>
                </a:cubicBezTo>
                <a:cubicBezTo>
                  <a:pt x="44" y="344"/>
                  <a:pt x="44" y="347"/>
                  <a:pt x="44" y="351"/>
                </a:cubicBezTo>
                <a:close/>
              </a:path>
            </a:pathLst>
          </a:custGeom>
          <a:solidFill>
            <a:srgbClr val="2C2C2E"/>
          </a:solidFill>
          <a:ln w="3175" cmpd="sng">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78" name="Freeform 115"/>
          <p:cNvSpPr>
            <a:spLocks noEditPoints="1"/>
          </p:cNvSpPr>
          <p:nvPr/>
        </p:nvSpPr>
        <p:spPr bwMode="gray">
          <a:xfrm>
            <a:off x="8363275" y="4110657"/>
            <a:ext cx="333497" cy="630142"/>
          </a:xfrm>
          <a:custGeom>
            <a:avLst/>
            <a:gdLst/>
            <a:ahLst/>
            <a:cxnLst>
              <a:cxn ang="0">
                <a:pos x="242" y="465"/>
              </a:cxn>
              <a:cxn ang="0">
                <a:pos x="168" y="436"/>
              </a:cxn>
              <a:cxn ang="0">
                <a:pos x="75" y="434"/>
              </a:cxn>
              <a:cxn ang="0">
                <a:pos x="104" y="435"/>
              </a:cxn>
              <a:cxn ang="0">
                <a:pos x="0" y="443"/>
              </a:cxn>
              <a:cxn ang="0">
                <a:pos x="59" y="140"/>
              </a:cxn>
              <a:cxn ang="0">
                <a:pos x="79" y="46"/>
              </a:cxn>
              <a:cxn ang="0">
                <a:pos x="121" y="0"/>
              </a:cxn>
              <a:cxn ang="0">
                <a:pos x="164" y="34"/>
              </a:cxn>
              <a:cxn ang="0">
                <a:pos x="183" y="139"/>
              </a:cxn>
              <a:cxn ang="0">
                <a:pos x="168" y="87"/>
              </a:cxn>
              <a:cxn ang="0">
                <a:pos x="75" y="94"/>
              </a:cxn>
              <a:cxn ang="0">
                <a:pos x="168" y="97"/>
              </a:cxn>
              <a:cxn ang="0">
                <a:pos x="164" y="256"/>
              </a:cxn>
              <a:cxn ang="0">
                <a:pos x="78" y="266"/>
              </a:cxn>
              <a:cxn ang="0">
                <a:pos x="168" y="256"/>
              </a:cxn>
              <a:cxn ang="0">
                <a:pos x="78" y="139"/>
              </a:cxn>
              <a:cxn ang="0">
                <a:pos x="168" y="130"/>
              </a:cxn>
              <a:cxn ang="0">
                <a:pos x="164" y="214"/>
              </a:cxn>
              <a:cxn ang="0">
                <a:pos x="75" y="216"/>
              </a:cxn>
              <a:cxn ang="0">
                <a:pos x="168" y="214"/>
              </a:cxn>
              <a:cxn ang="0">
                <a:pos x="75" y="305"/>
              </a:cxn>
              <a:cxn ang="0">
                <a:pos x="168" y="309"/>
              </a:cxn>
              <a:cxn ang="0">
                <a:pos x="164" y="383"/>
              </a:cxn>
              <a:cxn ang="0">
                <a:pos x="75" y="385"/>
              </a:cxn>
              <a:cxn ang="0">
                <a:pos x="168" y="383"/>
              </a:cxn>
              <a:cxn ang="0">
                <a:pos x="78" y="172"/>
              </a:cxn>
              <a:cxn ang="0">
                <a:pos x="75" y="181"/>
              </a:cxn>
              <a:cxn ang="0">
                <a:pos x="75" y="351"/>
              </a:cxn>
              <a:cxn ang="0">
                <a:pos x="75" y="341"/>
              </a:cxn>
              <a:cxn ang="0">
                <a:pos x="121" y="30"/>
              </a:cxn>
              <a:cxn ang="0">
                <a:pos x="135" y="44"/>
              </a:cxn>
              <a:cxn ang="0">
                <a:pos x="199" y="259"/>
              </a:cxn>
              <a:cxn ang="0">
                <a:pos x="184" y="256"/>
              </a:cxn>
              <a:cxn ang="0">
                <a:pos x="184" y="426"/>
              </a:cxn>
              <a:cxn ang="0">
                <a:pos x="199" y="435"/>
              </a:cxn>
              <a:cxn ang="0">
                <a:pos x="199" y="216"/>
              </a:cxn>
              <a:cxn ang="0">
                <a:pos x="184" y="216"/>
              </a:cxn>
              <a:cxn ang="0">
                <a:pos x="184" y="299"/>
              </a:cxn>
              <a:cxn ang="0">
                <a:pos x="197" y="308"/>
              </a:cxn>
              <a:cxn ang="0">
                <a:pos x="184" y="299"/>
              </a:cxn>
              <a:cxn ang="0">
                <a:pos x="197" y="383"/>
              </a:cxn>
              <a:cxn ang="0">
                <a:pos x="184" y="393"/>
              </a:cxn>
              <a:cxn ang="0">
                <a:pos x="44" y="214"/>
              </a:cxn>
              <a:cxn ang="0">
                <a:pos x="59" y="214"/>
              </a:cxn>
              <a:cxn ang="0">
                <a:pos x="44" y="257"/>
              </a:cxn>
              <a:cxn ang="0">
                <a:pos x="59" y="266"/>
              </a:cxn>
              <a:cxn ang="0">
                <a:pos x="45" y="308"/>
              </a:cxn>
              <a:cxn ang="0">
                <a:pos x="44" y="299"/>
              </a:cxn>
              <a:cxn ang="0">
                <a:pos x="58" y="383"/>
              </a:cxn>
              <a:cxn ang="0">
                <a:pos x="59" y="393"/>
              </a:cxn>
              <a:cxn ang="0">
                <a:pos x="59" y="435"/>
              </a:cxn>
              <a:cxn ang="0">
                <a:pos x="199" y="181"/>
              </a:cxn>
              <a:cxn ang="0">
                <a:pos x="184" y="181"/>
              </a:cxn>
              <a:cxn ang="0">
                <a:pos x="184" y="351"/>
              </a:cxn>
              <a:cxn ang="0">
                <a:pos x="184" y="341"/>
              </a:cxn>
              <a:cxn ang="0">
                <a:pos x="44" y="181"/>
              </a:cxn>
              <a:cxn ang="0">
                <a:pos x="44" y="351"/>
              </a:cxn>
              <a:cxn ang="0">
                <a:pos x="44" y="341"/>
              </a:cxn>
            </a:cxnLst>
            <a:rect l="0" t="0" r="r" b="b"/>
            <a:pathLst>
              <a:path w="242" h="465">
                <a:moveTo>
                  <a:pt x="227" y="443"/>
                </a:moveTo>
                <a:cubicBezTo>
                  <a:pt x="232" y="443"/>
                  <a:pt x="237" y="443"/>
                  <a:pt x="242" y="443"/>
                </a:cubicBezTo>
                <a:cubicBezTo>
                  <a:pt x="242" y="450"/>
                  <a:pt x="242" y="457"/>
                  <a:pt x="242" y="465"/>
                </a:cubicBezTo>
                <a:cubicBezTo>
                  <a:pt x="208" y="465"/>
                  <a:pt x="173" y="465"/>
                  <a:pt x="139" y="465"/>
                </a:cubicBezTo>
                <a:cubicBezTo>
                  <a:pt x="139" y="455"/>
                  <a:pt x="139" y="446"/>
                  <a:pt x="139" y="436"/>
                </a:cubicBezTo>
                <a:cubicBezTo>
                  <a:pt x="148" y="436"/>
                  <a:pt x="158" y="436"/>
                  <a:pt x="168" y="436"/>
                </a:cubicBezTo>
                <a:cubicBezTo>
                  <a:pt x="168" y="432"/>
                  <a:pt x="168" y="429"/>
                  <a:pt x="168" y="426"/>
                </a:cubicBezTo>
                <a:cubicBezTo>
                  <a:pt x="137" y="426"/>
                  <a:pt x="106" y="426"/>
                  <a:pt x="75" y="426"/>
                </a:cubicBezTo>
                <a:cubicBezTo>
                  <a:pt x="75" y="428"/>
                  <a:pt x="75" y="431"/>
                  <a:pt x="75" y="434"/>
                </a:cubicBezTo>
                <a:cubicBezTo>
                  <a:pt x="75" y="435"/>
                  <a:pt x="76" y="435"/>
                  <a:pt x="77" y="435"/>
                </a:cubicBezTo>
                <a:cubicBezTo>
                  <a:pt x="85" y="435"/>
                  <a:pt x="93" y="435"/>
                  <a:pt x="101" y="435"/>
                </a:cubicBezTo>
                <a:cubicBezTo>
                  <a:pt x="102" y="435"/>
                  <a:pt x="103" y="435"/>
                  <a:pt x="104" y="435"/>
                </a:cubicBezTo>
                <a:cubicBezTo>
                  <a:pt x="104" y="445"/>
                  <a:pt x="104" y="455"/>
                  <a:pt x="104" y="465"/>
                </a:cubicBezTo>
                <a:cubicBezTo>
                  <a:pt x="70" y="465"/>
                  <a:pt x="35" y="465"/>
                  <a:pt x="0" y="465"/>
                </a:cubicBezTo>
                <a:cubicBezTo>
                  <a:pt x="0" y="457"/>
                  <a:pt x="0" y="450"/>
                  <a:pt x="0" y="443"/>
                </a:cubicBezTo>
                <a:cubicBezTo>
                  <a:pt x="5" y="443"/>
                  <a:pt x="10" y="443"/>
                  <a:pt x="16" y="443"/>
                </a:cubicBezTo>
                <a:cubicBezTo>
                  <a:pt x="16" y="342"/>
                  <a:pt x="16" y="241"/>
                  <a:pt x="16" y="140"/>
                </a:cubicBezTo>
                <a:cubicBezTo>
                  <a:pt x="30" y="140"/>
                  <a:pt x="44" y="140"/>
                  <a:pt x="59" y="140"/>
                </a:cubicBezTo>
                <a:cubicBezTo>
                  <a:pt x="59" y="111"/>
                  <a:pt x="59" y="83"/>
                  <a:pt x="59" y="55"/>
                </a:cubicBezTo>
                <a:cubicBezTo>
                  <a:pt x="66" y="55"/>
                  <a:pt x="72" y="55"/>
                  <a:pt x="79" y="55"/>
                </a:cubicBezTo>
                <a:cubicBezTo>
                  <a:pt x="79" y="51"/>
                  <a:pt x="79" y="48"/>
                  <a:pt x="79" y="46"/>
                </a:cubicBezTo>
                <a:cubicBezTo>
                  <a:pt x="79" y="41"/>
                  <a:pt x="79" y="37"/>
                  <a:pt x="79" y="33"/>
                </a:cubicBezTo>
                <a:cubicBezTo>
                  <a:pt x="79" y="32"/>
                  <a:pt x="80" y="31"/>
                  <a:pt x="81" y="30"/>
                </a:cubicBezTo>
                <a:cubicBezTo>
                  <a:pt x="94" y="20"/>
                  <a:pt x="107" y="10"/>
                  <a:pt x="121" y="0"/>
                </a:cubicBezTo>
                <a:cubicBezTo>
                  <a:pt x="123" y="1"/>
                  <a:pt x="125" y="3"/>
                  <a:pt x="128" y="5"/>
                </a:cubicBezTo>
                <a:cubicBezTo>
                  <a:pt x="139" y="13"/>
                  <a:pt x="150" y="22"/>
                  <a:pt x="162" y="30"/>
                </a:cubicBezTo>
                <a:cubicBezTo>
                  <a:pt x="163" y="31"/>
                  <a:pt x="164" y="32"/>
                  <a:pt x="164" y="34"/>
                </a:cubicBezTo>
                <a:cubicBezTo>
                  <a:pt x="163" y="41"/>
                  <a:pt x="163" y="47"/>
                  <a:pt x="163" y="54"/>
                </a:cubicBezTo>
                <a:cubicBezTo>
                  <a:pt x="170" y="54"/>
                  <a:pt x="176" y="54"/>
                  <a:pt x="183" y="54"/>
                </a:cubicBezTo>
                <a:cubicBezTo>
                  <a:pt x="183" y="83"/>
                  <a:pt x="183" y="111"/>
                  <a:pt x="183" y="139"/>
                </a:cubicBezTo>
                <a:cubicBezTo>
                  <a:pt x="198" y="139"/>
                  <a:pt x="212" y="139"/>
                  <a:pt x="227" y="139"/>
                </a:cubicBezTo>
                <a:cubicBezTo>
                  <a:pt x="227" y="240"/>
                  <a:pt x="227" y="341"/>
                  <a:pt x="227" y="443"/>
                </a:cubicBezTo>
                <a:close/>
                <a:moveTo>
                  <a:pt x="168" y="87"/>
                </a:moveTo>
                <a:cubicBezTo>
                  <a:pt x="166" y="87"/>
                  <a:pt x="165" y="87"/>
                  <a:pt x="164" y="87"/>
                </a:cubicBezTo>
                <a:cubicBezTo>
                  <a:pt x="137" y="87"/>
                  <a:pt x="109" y="87"/>
                  <a:pt x="82" y="87"/>
                </a:cubicBezTo>
                <a:cubicBezTo>
                  <a:pt x="75" y="87"/>
                  <a:pt x="75" y="87"/>
                  <a:pt x="75" y="94"/>
                </a:cubicBezTo>
                <a:cubicBezTo>
                  <a:pt x="75" y="96"/>
                  <a:pt x="75" y="97"/>
                  <a:pt x="77" y="97"/>
                </a:cubicBezTo>
                <a:cubicBezTo>
                  <a:pt x="107" y="97"/>
                  <a:pt x="136" y="97"/>
                  <a:pt x="165" y="97"/>
                </a:cubicBezTo>
                <a:cubicBezTo>
                  <a:pt x="166" y="97"/>
                  <a:pt x="167" y="97"/>
                  <a:pt x="168" y="97"/>
                </a:cubicBezTo>
                <a:cubicBezTo>
                  <a:pt x="168" y="93"/>
                  <a:pt x="168" y="90"/>
                  <a:pt x="168" y="87"/>
                </a:cubicBezTo>
                <a:close/>
                <a:moveTo>
                  <a:pt x="168" y="256"/>
                </a:moveTo>
                <a:cubicBezTo>
                  <a:pt x="166" y="256"/>
                  <a:pt x="165" y="256"/>
                  <a:pt x="164" y="256"/>
                </a:cubicBezTo>
                <a:cubicBezTo>
                  <a:pt x="136" y="256"/>
                  <a:pt x="109" y="256"/>
                  <a:pt x="81" y="256"/>
                </a:cubicBezTo>
                <a:cubicBezTo>
                  <a:pt x="75" y="256"/>
                  <a:pt x="75" y="256"/>
                  <a:pt x="75" y="263"/>
                </a:cubicBezTo>
                <a:cubicBezTo>
                  <a:pt x="75" y="266"/>
                  <a:pt x="75" y="266"/>
                  <a:pt x="78" y="266"/>
                </a:cubicBezTo>
                <a:cubicBezTo>
                  <a:pt x="107" y="266"/>
                  <a:pt x="136" y="266"/>
                  <a:pt x="165" y="266"/>
                </a:cubicBezTo>
                <a:cubicBezTo>
                  <a:pt x="166" y="266"/>
                  <a:pt x="167" y="266"/>
                  <a:pt x="168" y="266"/>
                </a:cubicBezTo>
                <a:cubicBezTo>
                  <a:pt x="168" y="263"/>
                  <a:pt x="168" y="260"/>
                  <a:pt x="168" y="256"/>
                </a:cubicBezTo>
                <a:close/>
                <a:moveTo>
                  <a:pt x="75" y="130"/>
                </a:moveTo>
                <a:cubicBezTo>
                  <a:pt x="75" y="132"/>
                  <a:pt x="75" y="134"/>
                  <a:pt x="75" y="136"/>
                </a:cubicBezTo>
                <a:cubicBezTo>
                  <a:pt x="74" y="139"/>
                  <a:pt x="75" y="139"/>
                  <a:pt x="78" y="139"/>
                </a:cubicBezTo>
                <a:cubicBezTo>
                  <a:pt x="107" y="139"/>
                  <a:pt x="136" y="139"/>
                  <a:pt x="165" y="139"/>
                </a:cubicBezTo>
                <a:cubicBezTo>
                  <a:pt x="166" y="139"/>
                  <a:pt x="167" y="139"/>
                  <a:pt x="168" y="139"/>
                </a:cubicBezTo>
                <a:cubicBezTo>
                  <a:pt x="168" y="136"/>
                  <a:pt x="168" y="133"/>
                  <a:pt x="168" y="130"/>
                </a:cubicBezTo>
                <a:cubicBezTo>
                  <a:pt x="137" y="130"/>
                  <a:pt x="106" y="130"/>
                  <a:pt x="75" y="130"/>
                </a:cubicBezTo>
                <a:close/>
                <a:moveTo>
                  <a:pt x="168" y="214"/>
                </a:moveTo>
                <a:cubicBezTo>
                  <a:pt x="166" y="214"/>
                  <a:pt x="165" y="214"/>
                  <a:pt x="164" y="214"/>
                </a:cubicBezTo>
                <a:cubicBezTo>
                  <a:pt x="136" y="214"/>
                  <a:pt x="107" y="214"/>
                  <a:pt x="78" y="214"/>
                </a:cubicBezTo>
                <a:cubicBezTo>
                  <a:pt x="78" y="214"/>
                  <a:pt x="77" y="214"/>
                  <a:pt x="76" y="214"/>
                </a:cubicBezTo>
                <a:cubicBezTo>
                  <a:pt x="76" y="214"/>
                  <a:pt x="75" y="215"/>
                  <a:pt x="75" y="216"/>
                </a:cubicBezTo>
                <a:cubicBezTo>
                  <a:pt x="75" y="218"/>
                  <a:pt x="75" y="221"/>
                  <a:pt x="75" y="224"/>
                </a:cubicBezTo>
                <a:cubicBezTo>
                  <a:pt x="106" y="224"/>
                  <a:pt x="137" y="224"/>
                  <a:pt x="168" y="224"/>
                </a:cubicBezTo>
                <a:cubicBezTo>
                  <a:pt x="168" y="220"/>
                  <a:pt x="168" y="217"/>
                  <a:pt x="168" y="214"/>
                </a:cubicBezTo>
                <a:close/>
                <a:moveTo>
                  <a:pt x="168" y="299"/>
                </a:moveTo>
                <a:cubicBezTo>
                  <a:pt x="137" y="299"/>
                  <a:pt x="106" y="299"/>
                  <a:pt x="75" y="299"/>
                </a:cubicBezTo>
                <a:cubicBezTo>
                  <a:pt x="75" y="301"/>
                  <a:pt x="75" y="303"/>
                  <a:pt x="75" y="305"/>
                </a:cubicBezTo>
                <a:cubicBezTo>
                  <a:pt x="74" y="308"/>
                  <a:pt x="75" y="309"/>
                  <a:pt x="78" y="309"/>
                </a:cubicBezTo>
                <a:cubicBezTo>
                  <a:pt x="107" y="308"/>
                  <a:pt x="136" y="309"/>
                  <a:pt x="164" y="309"/>
                </a:cubicBezTo>
                <a:cubicBezTo>
                  <a:pt x="165" y="309"/>
                  <a:pt x="166" y="309"/>
                  <a:pt x="168" y="309"/>
                </a:cubicBezTo>
                <a:cubicBezTo>
                  <a:pt x="168" y="305"/>
                  <a:pt x="168" y="302"/>
                  <a:pt x="168" y="299"/>
                </a:cubicBezTo>
                <a:close/>
                <a:moveTo>
                  <a:pt x="168" y="383"/>
                </a:moveTo>
                <a:cubicBezTo>
                  <a:pt x="166" y="383"/>
                  <a:pt x="165" y="383"/>
                  <a:pt x="164" y="383"/>
                </a:cubicBezTo>
                <a:cubicBezTo>
                  <a:pt x="136" y="383"/>
                  <a:pt x="107" y="383"/>
                  <a:pt x="78" y="383"/>
                </a:cubicBezTo>
                <a:cubicBezTo>
                  <a:pt x="78" y="383"/>
                  <a:pt x="77" y="383"/>
                  <a:pt x="76" y="383"/>
                </a:cubicBezTo>
                <a:cubicBezTo>
                  <a:pt x="76" y="384"/>
                  <a:pt x="75" y="384"/>
                  <a:pt x="75" y="385"/>
                </a:cubicBezTo>
                <a:cubicBezTo>
                  <a:pt x="75" y="387"/>
                  <a:pt x="75" y="390"/>
                  <a:pt x="75" y="393"/>
                </a:cubicBezTo>
                <a:cubicBezTo>
                  <a:pt x="106" y="393"/>
                  <a:pt x="137" y="393"/>
                  <a:pt x="168" y="393"/>
                </a:cubicBezTo>
                <a:cubicBezTo>
                  <a:pt x="168" y="390"/>
                  <a:pt x="168" y="387"/>
                  <a:pt x="168" y="383"/>
                </a:cubicBezTo>
                <a:close/>
                <a:moveTo>
                  <a:pt x="168" y="172"/>
                </a:moveTo>
                <a:cubicBezTo>
                  <a:pt x="166" y="172"/>
                  <a:pt x="166" y="172"/>
                  <a:pt x="165" y="172"/>
                </a:cubicBezTo>
                <a:cubicBezTo>
                  <a:pt x="136" y="172"/>
                  <a:pt x="107" y="172"/>
                  <a:pt x="78" y="172"/>
                </a:cubicBezTo>
                <a:cubicBezTo>
                  <a:pt x="77" y="172"/>
                  <a:pt x="77" y="172"/>
                  <a:pt x="76" y="172"/>
                </a:cubicBezTo>
                <a:cubicBezTo>
                  <a:pt x="76" y="172"/>
                  <a:pt x="75" y="173"/>
                  <a:pt x="75" y="173"/>
                </a:cubicBezTo>
                <a:cubicBezTo>
                  <a:pt x="75" y="176"/>
                  <a:pt x="75" y="179"/>
                  <a:pt x="75" y="181"/>
                </a:cubicBezTo>
                <a:cubicBezTo>
                  <a:pt x="106" y="181"/>
                  <a:pt x="137" y="181"/>
                  <a:pt x="168" y="181"/>
                </a:cubicBezTo>
                <a:cubicBezTo>
                  <a:pt x="168" y="178"/>
                  <a:pt x="168" y="175"/>
                  <a:pt x="168" y="172"/>
                </a:cubicBezTo>
                <a:close/>
                <a:moveTo>
                  <a:pt x="75" y="351"/>
                </a:moveTo>
                <a:cubicBezTo>
                  <a:pt x="106" y="351"/>
                  <a:pt x="137" y="351"/>
                  <a:pt x="168" y="351"/>
                </a:cubicBezTo>
                <a:cubicBezTo>
                  <a:pt x="168" y="347"/>
                  <a:pt x="168" y="344"/>
                  <a:pt x="168" y="341"/>
                </a:cubicBezTo>
                <a:cubicBezTo>
                  <a:pt x="137" y="341"/>
                  <a:pt x="106" y="341"/>
                  <a:pt x="75" y="341"/>
                </a:cubicBezTo>
                <a:cubicBezTo>
                  <a:pt x="75" y="344"/>
                  <a:pt x="75" y="347"/>
                  <a:pt x="75" y="351"/>
                </a:cubicBezTo>
                <a:close/>
                <a:moveTo>
                  <a:pt x="135" y="44"/>
                </a:moveTo>
                <a:cubicBezTo>
                  <a:pt x="135" y="36"/>
                  <a:pt x="129" y="30"/>
                  <a:pt x="121" y="30"/>
                </a:cubicBezTo>
                <a:cubicBezTo>
                  <a:pt x="114" y="30"/>
                  <a:pt x="108" y="36"/>
                  <a:pt x="108" y="43"/>
                </a:cubicBezTo>
                <a:cubicBezTo>
                  <a:pt x="107" y="51"/>
                  <a:pt x="113" y="57"/>
                  <a:pt x="121" y="57"/>
                </a:cubicBezTo>
                <a:cubicBezTo>
                  <a:pt x="128" y="58"/>
                  <a:pt x="135" y="51"/>
                  <a:pt x="135" y="44"/>
                </a:cubicBezTo>
                <a:close/>
                <a:moveTo>
                  <a:pt x="184" y="266"/>
                </a:moveTo>
                <a:cubicBezTo>
                  <a:pt x="187" y="266"/>
                  <a:pt x="189" y="266"/>
                  <a:pt x="192" y="266"/>
                </a:cubicBezTo>
                <a:cubicBezTo>
                  <a:pt x="199" y="266"/>
                  <a:pt x="199" y="266"/>
                  <a:pt x="199" y="259"/>
                </a:cubicBezTo>
                <a:cubicBezTo>
                  <a:pt x="199" y="258"/>
                  <a:pt x="199" y="258"/>
                  <a:pt x="199" y="258"/>
                </a:cubicBezTo>
                <a:cubicBezTo>
                  <a:pt x="198" y="257"/>
                  <a:pt x="198" y="256"/>
                  <a:pt x="197" y="256"/>
                </a:cubicBezTo>
                <a:cubicBezTo>
                  <a:pt x="193" y="256"/>
                  <a:pt x="188" y="256"/>
                  <a:pt x="184" y="256"/>
                </a:cubicBezTo>
                <a:cubicBezTo>
                  <a:pt x="184" y="260"/>
                  <a:pt x="184" y="263"/>
                  <a:pt x="184" y="266"/>
                </a:cubicBezTo>
                <a:close/>
                <a:moveTo>
                  <a:pt x="199" y="426"/>
                </a:moveTo>
                <a:cubicBezTo>
                  <a:pt x="194" y="426"/>
                  <a:pt x="189" y="426"/>
                  <a:pt x="184" y="426"/>
                </a:cubicBezTo>
                <a:cubicBezTo>
                  <a:pt x="184" y="428"/>
                  <a:pt x="183" y="431"/>
                  <a:pt x="184" y="434"/>
                </a:cubicBezTo>
                <a:cubicBezTo>
                  <a:pt x="184" y="434"/>
                  <a:pt x="184" y="435"/>
                  <a:pt x="185" y="435"/>
                </a:cubicBezTo>
                <a:cubicBezTo>
                  <a:pt x="189" y="435"/>
                  <a:pt x="194" y="435"/>
                  <a:pt x="199" y="435"/>
                </a:cubicBezTo>
                <a:cubicBezTo>
                  <a:pt x="199" y="432"/>
                  <a:pt x="199" y="429"/>
                  <a:pt x="199" y="426"/>
                </a:cubicBezTo>
                <a:close/>
                <a:moveTo>
                  <a:pt x="199" y="224"/>
                </a:moveTo>
                <a:cubicBezTo>
                  <a:pt x="199" y="221"/>
                  <a:pt x="199" y="218"/>
                  <a:pt x="199" y="216"/>
                </a:cubicBezTo>
                <a:cubicBezTo>
                  <a:pt x="199" y="215"/>
                  <a:pt x="198" y="214"/>
                  <a:pt x="197" y="214"/>
                </a:cubicBezTo>
                <a:cubicBezTo>
                  <a:pt x="193" y="214"/>
                  <a:pt x="189" y="214"/>
                  <a:pt x="185" y="214"/>
                </a:cubicBezTo>
                <a:cubicBezTo>
                  <a:pt x="185" y="214"/>
                  <a:pt x="184" y="215"/>
                  <a:pt x="184" y="216"/>
                </a:cubicBezTo>
                <a:cubicBezTo>
                  <a:pt x="183" y="218"/>
                  <a:pt x="183" y="221"/>
                  <a:pt x="183" y="224"/>
                </a:cubicBezTo>
                <a:cubicBezTo>
                  <a:pt x="189" y="224"/>
                  <a:pt x="194" y="224"/>
                  <a:pt x="199" y="224"/>
                </a:cubicBezTo>
                <a:close/>
                <a:moveTo>
                  <a:pt x="184" y="299"/>
                </a:moveTo>
                <a:cubicBezTo>
                  <a:pt x="184" y="302"/>
                  <a:pt x="183" y="304"/>
                  <a:pt x="184" y="307"/>
                </a:cubicBezTo>
                <a:cubicBezTo>
                  <a:pt x="184" y="308"/>
                  <a:pt x="185" y="308"/>
                  <a:pt x="186" y="308"/>
                </a:cubicBezTo>
                <a:cubicBezTo>
                  <a:pt x="189" y="309"/>
                  <a:pt x="193" y="309"/>
                  <a:pt x="197" y="308"/>
                </a:cubicBezTo>
                <a:cubicBezTo>
                  <a:pt x="198" y="308"/>
                  <a:pt x="199" y="308"/>
                  <a:pt x="199" y="307"/>
                </a:cubicBezTo>
                <a:cubicBezTo>
                  <a:pt x="199" y="304"/>
                  <a:pt x="199" y="302"/>
                  <a:pt x="199" y="299"/>
                </a:cubicBezTo>
                <a:cubicBezTo>
                  <a:pt x="194" y="299"/>
                  <a:pt x="189" y="299"/>
                  <a:pt x="184" y="299"/>
                </a:cubicBezTo>
                <a:close/>
                <a:moveTo>
                  <a:pt x="199" y="393"/>
                </a:moveTo>
                <a:cubicBezTo>
                  <a:pt x="199" y="390"/>
                  <a:pt x="199" y="387"/>
                  <a:pt x="199" y="385"/>
                </a:cubicBezTo>
                <a:cubicBezTo>
                  <a:pt x="199" y="384"/>
                  <a:pt x="198" y="383"/>
                  <a:pt x="197" y="383"/>
                </a:cubicBezTo>
                <a:cubicBezTo>
                  <a:pt x="193" y="383"/>
                  <a:pt x="189" y="383"/>
                  <a:pt x="186" y="383"/>
                </a:cubicBezTo>
                <a:cubicBezTo>
                  <a:pt x="185" y="383"/>
                  <a:pt x="184" y="384"/>
                  <a:pt x="184" y="385"/>
                </a:cubicBezTo>
                <a:cubicBezTo>
                  <a:pt x="183" y="387"/>
                  <a:pt x="184" y="390"/>
                  <a:pt x="184" y="393"/>
                </a:cubicBezTo>
                <a:cubicBezTo>
                  <a:pt x="189" y="393"/>
                  <a:pt x="194" y="393"/>
                  <a:pt x="199" y="393"/>
                </a:cubicBezTo>
                <a:close/>
                <a:moveTo>
                  <a:pt x="59" y="214"/>
                </a:moveTo>
                <a:cubicBezTo>
                  <a:pt x="54" y="214"/>
                  <a:pt x="49" y="214"/>
                  <a:pt x="44" y="214"/>
                </a:cubicBezTo>
                <a:cubicBezTo>
                  <a:pt x="44" y="218"/>
                  <a:pt x="44" y="221"/>
                  <a:pt x="44" y="224"/>
                </a:cubicBezTo>
                <a:cubicBezTo>
                  <a:pt x="49" y="224"/>
                  <a:pt x="54" y="224"/>
                  <a:pt x="59" y="224"/>
                </a:cubicBezTo>
                <a:cubicBezTo>
                  <a:pt x="59" y="220"/>
                  <a:pt x="59" y="217"/>
                  <a:pt x="59" y="214"/>
                </a:cubicBezTo>
                <a:close/>
                <a:moveTo>
                  <a:pt x="59" y="266"/>
                </a:moveTo>
                <a:cubicBezTo>
                  <a:pt x="59" y="263"/>
                  <a:pt x="59" y="260"/>
                  <a:pt x="59" y="257"/>
                </a:cubicBezTo>
                <a:cubicBezTo>
                  <a:pt x="54" y="257"/>
                  <a:pt x="49" y="257"/>
                  <a:pt x="44" y="257"/>
                </a:cubicBezTo>
                <a:cubicBezTo>
                  <a:pt x="44" y="259"/>
                  <a:pt x="44" y="262"/>
                  <a:pt x="44" y="264"/>
                </a:cubicBezTo>
                <a:cubicBezTo>
                  <a:pt x="44" y="265"/>
                  <a:pt x="45" y="266"/>
                  <a:pt x="46" y="266"/>
                </a:cubicBezTo>
                <a:cubicBezTo>
                  <a:pt x="50" y="266"/>
                  <a:pt x="54" y="266"/>
                  <a:pt x="59" y="266"/>
                </a:cubicBezTo>
                <a:close/>
                <a:moveTo>
                  <a:pt x="44" y="299"/>
                </a:moveTo>
                <a:cubicBezTo>
                  <a:pt x="44" y="302"/>
                  <a:pt x="44" y="304"/>
                  <a:pt x="44" y="307"/>
                </a:cubicBezTo>
                <a:cubicBezTo>
                  <a:pt x="44" y="308"/>
                  <a:pt x="45" y="308"/>
                  <a:pt x="45" y="308"/>
                </a:cubicBezTo>
                <a:cubicBezTo>
                  <a:pt x="50" y="309"/>
                  <a:pt x="54" y="308"/>
                  <a:pt x="59" y="308"/>
                </a:cubicBezTo>
                <a:cubicBezTo>
                  <a:pt x="59" y="305"/>
                  <a:pt x="59" y="302"/>
                  <a:pt x="59" y="299"/>
                </a:cubicBezTo>
                <a:cubicBezTo>
                  <a:pt x="54" y="299"/>
                  <a:pt x="49" y="299"/>
                  <a:pt x="44" y="299"/>
                </a:cubicBezTo>
                <a:close/>
                <a:moveTo>
                  <a:pt x="59" y="393"/>
                </a:moveTo>
                <a:cubicBezTo>
                  <a:pt x="59" y="390"/>
                  <a:pt x="59" y="387"/>
                  <a:pt x="59" y="385"/>
                </a:cubicBezTo>
                <a:cubicBezTo>
                  <a:pt x="59" y="384"/>
                  <a:pt x="58" y="383"/>
                  <a:pt x="58" y="383"/>
                </a:cubicBezTo>
                <a:cubicBezTo>
                  <a:pt x="53" y="383"/>
                  <a:pt x="49" y="383"/>
                  <a:pt x="44" y="383"/>
                </a:cubicBezTo>
                <a:cubicBezTo>
                  <a:pt x="44" y="387"/>
                  <a:pt x="44" y="390"/>
                  <a:pt x="44" y="393"/>
                </a:cubicBezTo>
                <a:cubicBezTo>
                  <a:pt x="49" y="393"/>
                  <a:pt x="54" y="393"/>
                  <a:pt x="59" y="393"/>
                </a:cubicBezTo>
                <a:close/>
                <a:moveTo>
                  <a:pt x="44" y="426"/>
                </a:moveTo>
                <a:cubicBezTo>
                  <a:pt x="44" y="429"/>
                  <a:pt x="44" y="432"/>
                  <a:pt x="44" y="435"/>
                </a:cubicBezTo>
                <a:cubicBezTo>
                  <a:pt x="49" y="435"/>
                  <a:pt x="54" y="435"/>
                  <a:pt x="59" y="435"/>
                </a:cubicBezTo>
                <a:cubicBezTo>
                  <a:pt x="59" y="432"/>
                  <a:pt x="59" y="429"/>
                  <a:pt x="59" y="426"/>
                </a:cubicBezTo>
                <a:cubicBezTo>
                  <a:pt x="54" y="426"/>
                  <a:pt x="49" y="426"/>
                  <a:pt x="44" y="426"/>
                </a:cubicBezTo>
                <a:close/>
                <a:moveTo>
                  <a:pt x="199" y="181"/>
                </a:moveTo>
                <a:cubicBezTo>
                  <a:pt x="199" y="178"/>
                  <a:pt x="199" y="175"/>
                  <a:pt x="199" y="172"/>
                </a:cubicBezTo>
                <a:cubicBezTo>
                  <a:pt x="194" y="172"/>
                  <a:pt x="189" y="172"/>
                  <a:pt x="184" y="172"/>
                </a:cubicBezTo>
                <a:cubicBezTo>
                  <a:pt x="184" y="175"/>
                  <a:pt x="184" y="178"/>
                  <a:pt x="184" y="181"/>
                </a:cubicBezTo>
                <a:cubicBezTo>
                  <a:pt x="189" y="181"/>
                  <a:pt x="194" y="181"/>
                  <a:pt x="199" y="181"/>
                </a:cubicBezTo>
                <a:close/>
                <a:moveTo>
                  <a:pt x="184" y="341"/>
                </a:moveTo>
                <a:cubicBezTo>
                  <a:pt x="184" y="344"/>
                  <a:pt x="184" y="347"/>
                  <a:pt x="184" y="351"/>
                </a:cubicBezTo>
                <a:cubicBezTo>
                  <a:pt x="189" y="351"/>
                  <a:pt x="194" y="351"/>
                  <a:pt x="199" y="351"/>
                </a:cubicBezTo>
                <a:cubicBezTo>
                  <a:pt x="199" y="347"/>
                  <a:pt x="199" y="344"/>
                  <a:pt x="199" y="341"/>
                </a:cubicBezTo>
                <a:cubicBezTo>
                  <a:pt x="194" y="341"/>
                  <a:pt x="189" y="341"/>
                  <a:pt x="184" y="341"/>
                </a:cubicBezTo>
                <a:close/>
                <a:moveTo>
                  <a:pt x="59" y="172"/>
                </a:moveTo>
                <a:cubicBezTo>
                  <a:pt x="54" y="172"/>
                  <a:pt x="49" y="172"/>
                  <a:pt x="44" y="172"/>
                </a:cubicBezTo>
                <a:cubicBezTo>
                  <a:pt x="44" y="175"/>
                  <a:pt x="44" y="178"/>
                  <a:pt x="44" y="181"/>
                </a:cubicBezTo>
                <a:cubicBezTo>
                  <a:pt x="49" y="181"/>
                  <a:pt x="54" y="181"/>
                  <a:pt x="59" y="181"/>
                </a:cubicBezTo>
                <a:cubicBezTo>
                  <a:pt x="59" y="178"/>
                  <a:pt x="59" y="175"/>
                  <a:pt x="59" y="172"/>
                </a:cubicBezTo>
                <a:close/>
                <a:moveTo>
                  <a:pt x="44" y="351"/>
                </a:moveTo>
                <a:cubicBezTo>
                  <a:pt x="49" y="351"/>
                  <a:pt x="54" y="351"/>
                  <a:pt x="59" y="351"/>
                </a:cubicBezTo>
                <a:cubicBezTo>
                  <a:pt x="59" y="347"/>
                  <a:pt x="59" y="344"/>
                  <a:pt x="59" y="341"/>
                </a:cubicBezTo>
                <a:cubicBezTo>
                  <a:pt x="54" y="341"/>
                  <a:pt x="49" y="341"/>
                  <a:pt x="44" y="341"/>
                </a:cubicBezTo>
                <a:cubicBezTo>
                  <a:pt x="44" y="344"/>
                  <a:pt x="44" y="347"/>
                  <a:pt x="44" y="351"/>
                </a:cubicBezTo>
                <a:close/>
              </a:path>
            </a:pathLst>
          </a:custGeom>
          <a:solidFill>
            <a:srgbClr val="2C2C2E"/>
          </a:solidFill>
          <a:ln w="3175" cmpd="sng">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79" name="Freeform 115"/>
          <p:cNvSpPr>
            <a:spLocks noEditPoints="1"/>
          </p:cNvSpPr>
          <p:nvPr/>
        </p:nvSpPr>
        <p:spPr bwMode="gray">
          <a:xfrm>
            <a:off x="9702564" y="426620"/>
            <a:ext cx="225262" cy="485996"/>
          </a:xfrm>
          <a:custGeom>
            <a:avLst/>
            <a:gdLst/>
            <a:ahLst/>
            <a:cxnLst>
              <a:cxn ang="0">
                <a:pos x="242" y="465"/>
              </a:cxn>
              <a:cxn ang="0">
                <a:pos x="168" y="436"/>
              </a:cxn>
              <a:cxn ang="0">
                <a:pos x="75" y="434"/>
              </a:cxn>
              <a:cxn ang="0">
                <a:pos x="104" y="435"/>
              </a:cxn>
              <a:cxn ang="0">
                <a:pos x="0" y="443"/>
              </a:cxn>
              <a:cxn ang="0">
                <a:pos x="59" y="140"/>
              </a:cxn>
              <a:cxn ang="0">
                <a:pos x="79" y="46"/>
              </a:cxn>
              <a:cxn ang="0">
                <a:pos x="121" y="0"/>
              </a:cxn>
              <a:cxn ang="0">
                <a:pos x="164" y="34"/>
              </a:cxn>
              <a:cxn ang="0">
                <a:pos x="183" y="139"/>
              </a:cxn>
              <a:cxn ang="0">
                <a:pos x="168" y="87"/>
              </a:cxn>
              <a:cxn ang="0">
                <a:pos x="75" y="94"/>
              </a:cxn>
              <a:cxn ang="0">
                <a:pos x="168" y="97"/>
              </a:cxn>
              <a:cxn ang="0">
                <a:pos x="164" y="256"/>
              </a:cxn>
              <a:cxn ang="0">
                <a:pos x="78" y="266"/>
              </a:cxn>
              <a:cxn ang="0">
                <a:pos x="168" y="256"/>
              </a:cxn>
              <a:cxn ang="0">
                <a:pos x="78" y="139"/>
              </a:cxn>
              <a:cxn ang="0">
                <a:pos x="168" y="130"/>
              </a:cxn>
              <a:cxn ang="0">
                <a:pos x="164" y="214"/>
              </a:cxn>
              <a:cxn ang="0">
                <a:pos x="75" y="216"/>
              </a:cxn>
              <a:cxn ang="0">
                <a:pos x="168" y="214"/>
              </a:cxn>
              <a:cxn ang="0">
                <a:pos x="75" y="305"/>
              </a:cxn>
              <a:cxn ang="0">
                <a:pos x="168" y="309"/>
              </a:cxn>
              <a:cxn ang="0">
                <a:pos x="164" y="383"/>
              </a:cxn>
              <a:cxn ang="0">
                <a:pos x="75" y="385"/>
              </a:cxn>
              <a:cxn ang="0">
                <a:pos x="168" y="383"/>
              </a:cxn>
              <a:cxn ang="0">
                <a:pos x="78" y="172"/>
              </a:cxn>
              <a:cxn ang="0">
                <a:pos x="75" y="181"/>
              </a:cxn>
              <a:cxn ang="0">
                <a:pos x="75" y="351"/>
              </a:cxn>
              <a:cxn ang="0">
                <a:pos x="75" y="341"/>
              </a:cxn>
              <a:cxn ang="0">
                <a:pos x="121" y="30"/>
              </a:cxn>
              <a:cxn ang="0">
                <a:pos x="135" y="44"/>
              </a:cxn>
              <a:cxn ang="0">
                <a:pos x="199" y="259"/>
              </a:cxn>
              <a:cxn ang="0">
                <a:pos x="184" y="256"/>
              </a:cxn>
              <a:cxn ang="0">
                <a:pos x="184" y="426"/>
              </a:cxn>
              <a:cxn ang="0">
                <a:pos x="199" y="435"/>
              </a:cxn>
              <a:cxn ang="0">
                <a:pos x="199" y="216"/>
              </a:cxn>
              <a:cxn ang="0">
                <a:pos x="184" y="216"/>
              </a:cxn>
              <a:cxn ang="0">
                <a:pos x="184" y="299"/>
              </a:cxn>
              <a:cxn ang="0">
                <a:pos x="197" y="308"/>
              </a:cxn>
              <a:cxn ang="0">
                <a:pos x="184" y="299"/>
              </a:cxn>
              <a:cxn ang="0">
                <a:pos x="197" y="383"/>
              </a:cxn>
              <a:cxn ang="0">
                <a:pos x="184" y="393"/>
              </a:cxn>
              <a:cxn ang="0">
                <a:pos x="44" y="214"/>
              </a:cxn>
              <a:cxn ang="0">
                <a:pos x="59" y="214"/>
              </a:cxn>
              <a:cxn ang="0">
                <a:pos x="44" y="257"/>
              </a:cxn>
              <a:cxn ang="0">
                <a:pos x="59" y="266"/>
              </a:cxn>
              <a:cxn ang="0">
                <a:pos x="45" y="308"/>
              </a:cxn>
              <a:cxn ang="0">
                <a:pos x="44" y="299"/>
              </a:cxn>
              <a:cxn ang="0">
                <a:pos x="58" y="383"/>
              </a:cxn>
              <a:cxn ang="0">
                <a:pos x="59" y="393"/>
              </a:cxn>
              <a:cxn ang="0">
                <a:pos x="59" y="435"/>
              </a:cxn>
              <a:cxn ang="0">
                <a:pos x="199" y="181"/>
              </a:cxn>
              <a:cxn ang="0">
                <a:pos x="184" y="181"/>
              </a:cxn>
              <a:cxn ang="0">
                <a:pos x="184" y="351"/>
              </a:cxn>
              <a:cxn ang="0">
                <a:pos x="184" y="341"/>
              </a:cxn>
              <a:cxn ang="0">
                <a:pos x="44" y="181"/>
              </a:cxn>
              <a:cxn ang="0">
                <a:pos x="44" y="351"/>
              </a:cxn>
              <a:cxn ang="0">
                <a:pos x="44" y="341"/>
              </a:cxn>
            </a:cxnLst>
            <a:rect l="0" t="0" r="r" b="b"/>
            <a:pathLst>
              <a:path w="242" h="465">
                <a:moveTo>
                  <a:pt x="227" y="443"/>
                </a:moveTo>
                <a:cubicBezTo>
                  <a:pt x="232" y="443"/>
                  <a:pt x="237" y="443"/>
                  <a:pt x="242" y="443"/>
                </a:cubicBezTo>
                <a:cubicBezTo>
                  <a:pt x="242" y="450"/>
                  <a:pt x="242" y="457"/>
                  <a:pt x="242" y="465"/>
                </a:cubicBezTo>
                <a:cubicBezTo>
                  <a:pt x="208" y="465"/>
                  <a:pt x="173" y="465"/>
                  <a:pt x="139" y="465"/>
                </a:cubicBezTo>
                <a:cubicBezTo>
                  <a:pt x="139" y="455"/>
                  <a:pt x="139" y="446"/>
                  <a:pt x="139" y="436"/>
                </a:cubicBezTo>
                <a:cubicBezTo>
                  <a:pt x="148" y="436"/>
                  <a:pt x="158" y="436"/>
                  <a:pt x="168" y="436"/>
                </a:cubicBezTo>
                <a:cubicBezTo>
                  <a:pt x="168" y="432"/>
                  <a:pt x="168" y="429"/>
                  <a:pt x="168" y="426"/>
                </a:cubicBezTo>
                <a:cubicBezTo>
                  <a:pt x="137" y="426"/>
                  <a:pt x="106" y="426"/>
                  <a:pt x="75" y="426"/>
                </a:cubicBezTo>
                <a:cubicBezTo>
                  <a:pt x="75" y="428"/>
                  <a:pt x="75" y="431"/>
                  <a:pt x="75" y="434"/>
                </a:cubicBezTo>
                <a:cubicBezTo>
                  <a:pt x="75" y="435"/>
                  <a:pt x="76" y="435"/>
                  <a:pt x="77" y="435"/>
                </a:cubicBezTo>
                <a:cubicBezTo>
                  <a:pt x="85" y="435"/>
                  <a:pt x="93" y="435"/>
                  <a:pt x="101" y="435"/>
                </a:cubicBezTo>
                <a:cubicBezTo>
                  <a:pt x="102" y="435"/>
                  <a:pt x="103" y="435"/>
                  <a:pt x="104" y="435"/>
                </a:cubicBezTo>
                <a:cubicBezTo>
                  <a:pt x="104" y="445"/>
                  <a:pt x="104" y="455"/>
                  <a:pt x="104" y="465"/>
                </a:cubicBezTo>
                <a:cubicBezTo>
                  <a:pt x="70" y="465"/>
                  <a:pt x="35" y="465"/>
                  <a:pt x="0" y="465"/>
                </a:cubicBezTo>
                <a:cubicBezTo>
                  <a:pt x="0" y="457"/>
                  <a:pt x="0" y="450"/>
                  <a:pt x="0" y="443"/>
                </a:cubicBezTo>
                <a:cubicBezTo>
                  <a:pt x="5" y="443"/>
                  <a:pt x="10" y="443"/>
                  <a:pt x="16" y="443"/>
                </a:cubicBezTo>
                <a:cubicBezTo>
                  <a:pt x="16" y="342"/>
                  <a:pt x="16" y="241"/>
                  <a:pt x="16" y="140"/>
                </a:cubicBezTo>
                <a:cubicBezTo>
                  <a:pt x="30" y="140"/>
                  <a:pt x="44" y="140"/>
                  <a:pt x="59" y="140"/>
                </a:cubicBezTo>
                <a:cubicBezTo>
                  <a:pt x="59" y="111"/>
                  <a:pt x="59" y="83"/>
                  <a:pt x="59" y="55"/>
                </a:cubicBezTo>
                <a:cubicBezTo>
                  <a:pt x="66" y="55"/>
                  <a:pt x="72" y="55"/>
                  <a:pt x="79" y="55"/>
                </a:cubicBezTo>
                <a:cubicBezTo>
                  <a:pt x="79" y="51"/>
                  <a:pt x="79" y="48"/>
                  <a:pt x="79" y="46"/>
                </a:cubicBezTo>
                <a:cubicBezTo>
                  <a:pt x="79" y="41"/>
                  <a:pt x="79" y="37"/>
                  <a:pt x="79" y="33"/>
                </a:cubicBezTo>
                <a:cubicBezTo>
                  <a:pt x="79" y="32"/>
                  <a:pt x="80" y="31"/>
                  <a:pt x="81" y="30"/>
                </a:cubicBezTo>
                <a:cubicBezTo>
                  <a:pt x="94" y="20"/>
                  <a:pt x="107" y="10"/>
                  <a:pt x="121" y="0"/>
                </a:cubicBezTo>
                <a:cubicBezTo>
                  <a:pt x="123" y="1"/>
                  <a:pt x="125" y="3"/>
                  <a:pt x="128" y="5"/>
                </a:cubicBezTo>
                <a:cubicBezTo>
                  <a:pt x="139" y="13"/>
                  <a:pt x="150" y="22"/>
                  <a:pt x="162" y="30"/>
                </a:cubicBezTo>
                <a:cubicBezTo>
                  <a:pt x="163" y="31"/>
                  <a:pt x="164" y="32"/>
                  <a:pt x="164" y="34"/>
                </a:cubicBezTo>
                <a:cubicBezTo>
                  <a:pt x="163" y="41"/>
                  <a:pt x="163" y="47"/>
                  <a:pt x="163" y="54"/>
                </a:cubicBezTo>
                <a:cubicBezTo>
                  <a:pt x="170" y="54"/>
                  <a:pt x="176" y="54"/>
                  <a:pt x="183" y="54"/>
                </a:cubicBezTo>
                <a:cubicBezTo>
                  <a:pt x="183" y="83"/>
                  <a:pt x="183" y="111"/>
                  <a:pt x="183" y="139"/>
                </a:cubicBezTo>
                <a:cubicBezTo>
                  <a:pt x="198" y="139"/>
                  <a:pt x="212" y="139"/>
                  <a:pt x="227" y="139"/>
                </a:cubicBezTo>
                <a:cubicBezTo>
                  <a:pt x="227" y="240"/>
                  <a:pt x="227" y="341"/>
                  <a:pt x="227" y="443"/>
                </a:cubicBezTo>
                <a:close/>
                <a:moveTo>
                  <a:pt x="168" y="87"/>
                </a:moveTo>
                <a:cubicBezTo>
                  <a:pt x="166" y="87"/>
                  <a:pt x="165" y="87"/>
                  <a:pt x="164" y="87"/>
                </a:cubicBezTo>
                <a:cubicBezTo>
                  <a:pt x="137" y="87"/>
                  <a:pt x="109" y="87"/>
                  <a:pt x="82" y="87"/>
                </a:cubicBezTo>
                <a:cubicBezTo>
                  <a:pt x="75" y="87"/>
                  <a:pt x="75" y="87"/>
                  <a:pt x="75" y="94"/>
                </a:cubicBezTo>
                <a:cubicBezTo>
                  <a:pt x="75" y="96"/>
                  <a:pt x="75" y="97"/>
                  <a:pt x="77" y="97"/>
                </a:cubicBezTo>
                <a:cubicBezTo>
                  <a:pt x="107" y="97"/>
                  <a:pt x="136" y="97"/>
                  <a:pt x="165" y="97"/>
                </a:cubicBezTo>
                <a:cubicBezTo>
                  <a:pt x="166" y="97"/>
                  <a:pt x="167" y="97"/>
                  <a:pt x="168" y="97"/>
                </a:cubicBezTo>
                <a:cubicBezTo>
                  <a:pt x="168" y="93"/>
                  <a:pt x="168" y="90"/>
                  <a:pt x="168" y="87"/>
                </a:cubicBezTo>
                <a:close/>
                <a:moveTo>
                  <a:pt x="168" y="256"/>
                </a:moveTo>
                <a:cubicBezTo>
                  <a:pt x="166" y="256"/>
                  <a:pt x="165" y="256"/>
                  <a:pt x="164" y="256"/>
                </a:cubicBezTo>
                <a:cubicBezTo>
                  <a:pt x="136" y="256"/>
                  <a:pt x="109" y="256"/>
                  <a:pt x="81" y="256"/>
                </a:cubicBezTo>
                <a:cubicBezTo>
                  <a:pt x="75" y="256"/>
                  <a:pt x="75" y="256"/>
                  <a:pt x="75" y="263"/>
                </a:cubicBezTo>
                <a:cubicBezTo>
                  <a:pt x="75" y="266"/>
                  <a:pt x="75" y="266"/>
                  <a:pt x="78" y="266"/>
                </a:cubicBezTo>
                <a:cubicBezTo>
                  <a:pt x="107" y="266"/>
                  <a:pt x="136" y="266"/>
                  <a:pt x="165" y="266"/>
                </a:cubicBezTo>
                <a:cubicBezTo>
                  <a:pt x="166" y="266"/>
                  <a:pt x="167" y="266"/>
                  <a:pt x="168" y="266"/>
                </a:cubicBezTo>
                <a:cubicBezTo>
                  <a:pt x="168" y="263"/>
                  <a:pt x="168" y="260"/>
                  <a:pt x="168" y="256"/>
                </a:cubicBezTo>
                <a:close/>
                <a:moveTo>
                  <a:pt x="75" y="130"/>
                </a:moveTo>
                <a:cubicBezTo>
                  <a:pt x="75" y="132"/>
                  <a:pt x="75" y="134"/>
                  <a:pt x="75" y="136"/>
                </a:cubicBezTo>
                <a:cubicBezTo>
                  <a:pt x="74" y="139"/>
                  <a:pt x="75" y="139"/>
                  <a:pt x="78" y="139"/>
                </a:cubicBezTo>
                <a:cubicBezTo>
                  <a:pt x="107" y="139"/>
                  <a:pt x="136" y="139"/>
                  <a:pt x="165" y="139"/>
                </a:cubicBezTo>
                <a:cubicBezTo>
                  <a:pt x="166" y="139"/>
                  <a:pt x="167" y="139"/>
                  <a:pt x="168" y="139"/>
                </a:cubicBezTo>
                <a:cubicBezTo>
                  <a:pt x="168" y="136"/>
                  <a:pt x="168" y="133"/>
                  <a:pt x="168" y="130"/>
                </a:cubicBezTo>
                <a:cubicBezTo>
                  <a:pt x="137" y="130"/>
                  <a:pt x="106" y="130"/>
                  <a:pt x="75" y="130"/>
                </a:cubicBezTo>
                <a:close/>
                <a:moveTo>
                  <a:pt x="168" y="214"/>
                </a:moveTo>
                <a:cubicBezTo>
                  <a:pt x="166" y="214"/>
                  <a:pt x="165" y="214"/>
                  <a:pt x="164" y="214"/>
                </a:cubicBezTo>
                <a:cubicBezTo>
                  <a:pt x="136" y="214"/>
                  <a:pt x="107" y="214"/>
                  <a:pt x="78" y="214"/>
                </a:cubicBezTo>
                <a:cubicBezTo>
                  <a:pt x="78" y="214"/>
                  <a:pt x="77" y="214"/>
                  <a:pt x="76" y="214"/>
                </a:cubicBezTo>
                <a:cubicBezTo>
                  <a:pt x="76" y="214"/>
                  <a:pt x="75" y="215"/>
                  <a:pt x="75" y="216"/>
                </a:cubicBezTo>
                <a:cubicBezTo>
                  <a:pt x="75" y="218"/>
                  <a:pt x="75" y="221"/>
                  <a:pt x="75" y="224"/>
                </a:cubicBezTo>
                <a:cubicBezTo>
                  <a:pt x="106" y="224"/>
                  <a:pt x="137" y="224"/>
                  <a:pt x="168" y="224"/>
                </a:cubicBezTo>
                <a:cubicBezTo>
                  <a:pt x="168" y="220"/>
                  <a:pt x="168" y="217"/>
                  <a:pt x="168" y="214"/>
                </a:cubicBezTo>
                <a:close/>
                <a:moveTo>
                  <a:pt x="168" y="299"/>
                </a:moveTo>
                <a:cubicBezTo>
                  <a:pt x="137" y="299"/>
                  <a:pt x="106" y="299"/>
                  <a:pt x="75" y="299"/>
                </a:cubicBezTo>
                <a:cubicBezTo>
                  <a:pt x="75" y="301"/>
                  <a:pt x="75" y="303"/>
                  <a:pt x="75" y="305"/>
                </a:cubicBezTo>
                <a:cubicBezTo>
                  <a:pt x="74" y="308"/>
                  <a:pt x="75" y="309"/>
                  <a:pt x="78" y="309"/>
                </a:cubicBezTo>
                <a:cubicBezTo>
                  <a:pt x="107" y="308"/>
                  <a:pt x="136" y="309"/>
                  <a:pt x="164" y="309"/>
                </a:cubicBezTo>
                <a:cubicBezTo>
                  <a:pt x="165" y="309"/>
                  <a:pt x="166" y="309"/>
                  <a:pt x="168" y="309"/>
                </a:cubicBezTo>
                <a:cubicBezTo>
                  <a:pt x="168" y="305"/>
                  <a:pt x="168" y="302"/>
                  <a:pt x="168" y="299"/>
                </a:cubicBezTo>
                <a:close/>
                <a:moveTo>
                  <a:pt x="168" y="383"/>
                </a:moveTo>
                <a:cubicBezTo>
                  <a:pt x="166" y="383"/>
                  <a:pt x="165" y="383"/>
                  <a:pt x="164" y="383"/>
                </a:cubicBezTo>
                <a:cubicBezTo>
                  <a:pt x="136" y="383"/>
                  <a:pt x="107" y="383"/>
                  <a:pt x="78" y="383"/>
                </a:cubicBezTo>
                <a:cubicBezTo>
                  <a:pt x="78" y="383"/>
                  <a:pt x="77" y="383"/>
                  <a:pt x="76" y="383"/>
                </a:cubicBezTo>
                <a:cubicBezTo>
                  <a:pt x="76" y="384"/>
                  <a:pt x="75" y="384"/>
                  <a:pt x="75" y="385"/>
                </a:cubicBezTo>
                <a:cubicBezTo>
                  <a:pt x="75" y="387"/>
                  <a:pt x="75" y="390"/>
                  <a:pt x="75" y="393"/>
                </a:cubicBezTo>
                <a:cubicBezTo>
                  <a:pt x="106" y="393"/>
                  <a:pt x="137" y="393"/>
                  <a:pt x="168" y="393"/>
                </a:cubicBezTo>
                <a:cubicBezTo>
                  <a:pt x="168" y="390"/>
                  <a:pt x="168" y="387"/>
                  <a:pt x="168" y="383"/>
                </a:cubicBezTo>
                <a:close/>
                <a:moveTo>
                  <a:pt x="168" y="172"/>
                </a:moveTo>
                <a:cubicBezTo>
                  <a:pt x="166" y="172"/>
                  <a:pt x="166" y="172"/>
                  <a:pt x="165" y="172"/>
                </a:cubicBezTo>
                <a:cubicBezTo>
                  <a:pt x="136" y="172"/>
                  <a:pt x="107" y="172"/>
                  <a:pt x="78" y="172"/>
                </a:cubicBezTo>
                <a:cubicBezTo>
                  <a:pt x="77" y="172"/>
                  <a:pt x="77" y="172"/>
                  <a:pt x="76" y="172"/>
                </a:cubicBezTo>
                <a:cubicBezTo>
                  <a:pt x="76" y="172"/>
                  <a:pt x="75" y="173"/>
                  <a:pt x="75" y="173"/>
                </a:cubicBezTo>
                <a:cubicBezTo>
                  <a:pt x="75" y="176"/>
                  <a:pt x="75" y="179"/>
                  <a:pt x="75" y="181"/>
                </a:cubicBezTo>
                <a:cubicBezTo>
                  <a:pt x="106" y="181"/>
                  <a:pt x="137" y="181"/>
                  <a:pt x="168" y="181"/>
                </a:cubicBezTo>
                <a:cubicBezTo>
                  <a:pt x="168" y="178"/>
                  <a:pt x="168" y="175"/>
                  <a:pt x="168" y="172"/>
                </a:cubicBezTo>
                <a:close/>
                <a:moveTo>
                  <a:pt x="75" y="351"/>
                </a:moveTo>
                <a:cubicBezTo>
                  <a:pt x="106" y="351"/>
                  <a:pt x="137" y="351"/>
                  <a:pt x="168" y="351"/>
                </a:cubicBezTo>
                <a:cubicBezTo>
                  <a:pt x="168" y="347"/>
                  <a:pt x="168" y="344"/>
                  <a:pt x="168" y="341"/>
                </a:cubicBezTo>
                <a:cubicBezTo>
                  <a:pt x="137" y="341"/>
                  <a:pt x="106" y="341"/>
                  <a:pt x="75" y="341"/>
                </a:cubicBezTo>
                <a:cubicBezTo>
                  <a:pt x="75" y="344"/>
                  <a:pt x="75" y="347"/>
                  <a:pt x="75" y="351"/>
                </a:cubicBezTo>
                <a:close/>
                <a:moveTo>
                  <a:pt x="135" y="44"/>
                </a:moveTo>
                <a:cubicBezTo>
                  <a:pt x="135" y="36"/>
                  <a:pt x="129" y="30"/>
                  <a:pt x="121" y="30"/>
                </a:cubicBezTo>
                <a:cubicBezTo>
                  <a:pt x="114" y="30"/>
                  <a:pt x="108" y="36"/>
                  <a:pt x="108" y="43"/>
                </a:cubicBezTo>
                <a:cubicBezTo>
                  <a:pt x="107" y="51"/>
                  <a:pt x="113" y="57"/>
                  <a:pt x="121" y="57"/>
                </a:cubicBezTo>
                <a:cubicBezTo>
                  <a:pt x="128" y="58"/>
                  <a:pt x="135" y="51"/>
                  <a:pt x="135" y="44"/>
                </a:cubicBezTo>
                <a:close/>
                <a:moveTo>
                  <a:pt x="184" y="266"/>
                </a:moveTo>
                <a:cubicBezTo>
                  <a:pt x="187" y="266"/>
                  <a:pt x="189" y="266"/>
                  <a:pt x="192" y="266"/>
                </a:cubicBezTo>
                <a:cubicBezTo>
                  <a:pt x="199" y="266"/>
                  <a:pt x="199" y="266"/>
                  <a:pt x="199" y="259"/>
                </a:cubicBezTo>
                <a:cubicBezTo>
                  <a:pt x="199" y="258"/>
                  <a:pt x="199" y="258"/>
                  <a:pt x="199" y="258"/>
                </a:cubicBezTo>
                <a:cubicBezTo>
                  <a:pt x="198" y="257"/>
                  <a:pt x="198" y="256"/>
                  <a:pt x="197" y="256"/>
                </a:cubicBezTo>
                <a:cubicBezTo>
                  <a:pt x="193" y="256"/>
                  <a:pt x="188" y="256"/>
                  <a:pt x="184" y="256"/>
                </a:cubicBezTo>
                <a:cubicBezTo>
                  <a:pt x="184" y="260"/>
                  <a:pt x="184" y="263"/>
                  <a:pt x="184" y="266"/>
                </a:cubicBezTo>
                <a:close/>
                <a:moveTo>
                  <a:pt x="199" y="426"/>
                </a:moveTo>
                <a:cubicBezTo>
                  <a:pt x="194" y="426"/>
                  <a:pt x="189" y="426"/>
                  <a:pt x="184" y="426"/>
                </a:cubicBezTo>
                <a:cubicBezTo>
                  <a:pt x="184" y="428"/>
                  <a:pt x="183" y="431"/>
                  <a:pt x="184" y="434"/>
                </a:cubicBezTo>
                <a:cubicBezTo>
                  <a:pt x="184" y="434"/>
                  <a:pt x="184" y="435"/>
                  <a:pt x="185" y="435"/>
                </a:cubicBezTo>
                <a:cubicBezTo>
                  <a:pt x="189" y="435"/>
                  <a:pt x="194" y="435"/>
                  <a:pt x="199" y="435"/>
                </a:cubicBezTo>
                <a:cubicBezTo>
                  <a:pt x="199" y="432"/>
                  <a:pt x="199" y="429"/>
                  <a:pt x="199" y="426"/>
                </a:cubicBezTo>
                <a:close/>
                <a:moveTo>
                  <a:pt x="199" y="224"/>
                </a:moveTo>
                <a:cubicBezTo>
                  <a:pt x="199" y="221"/>
                  <a:pt x="199" y="218"/>
                  <a:pt x="199" y="216"/>
                </a:cubicBezTo>
                <a:cubicBezTo>
                  <a:pt x="199" y="215"/>
                  <a:pt x="198" y="214"/>
                  <a:pt x="197" y="214"/>
                </a:cubicBezTo>
                <a:cubicBezTo>
                  <a:pt x="193" y="214"/>
                  <a:pt x="189" y="214"/>
                  <a:pt x="185" y="214"/>
                </a:cubicBezTo>
                <a:cubicBezTo>
                  <a:pt x="185" y="214"/>
                  <a:pt x="184" y="215"/>
                  <a:pt x="184" y="216"/>
                </a:cubicBezTo>
                <a:cubicBezTo>
                  <a:pt x="183" y="218"/>
                  <a:pt x="183" y="221"/>
                  <a:pt x="183" y="224"/>
                </a:cubicBezTo>
                <a:cubicBezTo>
                  <a:pt x="189" y="224"/>
                  <a:pt x="194" y="224"/>
                  <a:pt x="199" y="224"/>
                </a:cubicBezTo>
                <a:close/>
                <a:moveTo>
                  <a:pt x="184" y="299"/>
                </a:moveTo>
                <a:cubicBezTo>
                  <a:pt x="184" y="302"/>
                  <a:pt x="183" y="304"/>
                  <a:pt x="184" y="307"/>
                </a:cubicBezTo>
                <a:cubicBezTo>
                  <a:pt x="184" y="308"/>
                  <a:pt x="185" y="308"/>
                  <a:pt x="186" y="308"/>
                </a:cubicBezTo>
                <a:cubicBezTo>
                  <a:pt x="189" y="309"/>
                  <a:pt x="193" y="309"/>
                  <a:pt x="197" y="308"/>
                </a:cubicBezTo>
                <a:cubicBezTo>
                  <a:pt x="198" y="308"/>
                  <a:pt x="199" y="308"/>
                  <a:pt x="199" y="307"/>
                </a:cubicBezTo>
                <a:cubicBezTo>
                  <a:pt x="199" y="304"/>
                  <a:pt x="199" y="302"/>
                  <a:pt x="199" y="299"/>
                </a:cubicBezTo>
                <a:cubicBezTo>
                  <a:pt x="194" y="299"/>
                  <a:pt x="189" y="299"/>
                  <a:pt x="184" y="299"/>
                </a:cubicBezTo>
                <a:close/>
                <a:moveTo>
                  <a:pt x="199" y="393"/>
                </a:moveTo>
                <a:cubicBezTo>
                  <a:pt x="199" y="390"/>
                  <a:pt x="199" y="387"/>
                  <a:pt x="199" y="385"/>
                </a:cubicBezTo>
                <a:cubicBezTo>
                  <a:pt x="199" y="384"/>
                  <a:pt x="198" y="383"/>
                  <a:pt x="197" y="383"/>
                </a:cubicBezTo>
                <a:cubicBezTo>
                  <a:pt x="193" y="383"/>
                  <a:pt x="189" y="383"/>
                  <a:pt x="186" y="383"/>
                </a:cubicBezTo>
                <a:cubicBezTo>
                  <a:pt x="185" y="383"/>
                  <a:pt x="184" y="384"/>
                  <a:pt x="184" y="385"/>
                </a:cubicBezTo>
                <a:cubicBezTo>
                  <a:pt x="183" y="387"/>
                  <a:pt x="184" y="390"/>
                  <a:pt x="184" y="393"/>
                </a:cubicBezTo>
                <a:cubicBezTo>
                  <a:pt x="189" y="393"/>
                  <a:pt x="194" y="393"/>
                  <a:pt x="199" y="393"/>
                </a:cubicBezTo>
                <a:close/>
                <a:moveTo>
                  <a:pt x="59" y="214"/>
                </a:moveTo>
                <a:cubicBezTo>
                  <a:pt x="54" y="214"/>
                  <a:pt x="49" y="214"/>
                  <a:pt x="44" y="214"/>
                </a:cubicBezTo>
                <a:cubicBezTo>
                  <a:pt x="44" y="218"/>
                  <a:pt x="44" y="221"/>
                  <a:pt x="44" y="224"/>
                </a:cubicBezTo>
                <a:cubicBezTo>
                  <a:pt x="49" y="224"/>
                  <a:pt x="54" y="224"/>
                  <a:pt x="59" y="224"/>
                </a:cubicBezTo>
                <a:cubicBezTo>
                  <a:pt x="59" y="220"/>
                  <a:pt x="59" y="217"/>
                  <a:pt x="59" y="214"/>
                </a:cubicBezTo>
                <a:close/>
                <a:moveTo>
                  <a:pt x="59" y="266"/>
                </a:moveTo>
                <a:cubicBezTo>
                  <a:pt x="59" y="263"/>
                  <a:pt x="59" y="260"/>
                  <a:pt x="59" y="257"/>
                </a:cubicBezTo>
                <a:cubicBezTo>
                  <a:pt x="54" y="257"/>
                  <a:pt x="49" y="257"/>
                  <a:pt x="44" y="257"/>
                </a:cubicBezTo>
                <a:cubicBezTo>
                  <a:pt x="44" y="259"/>
                  <a:pt x="44" y="262"/>
                  <a:pt x="44" y="264"/>
                </a:cubicBezTo>
                <a:cubicBezTo>
                  <a:pt x="44" y="265"/>
                  <a:pt x="45" y="266"/>
                  <a:pt x="46" y="266"/>
                </a:cubicBezTo>
                <a:cubicBezTo>
                  <a:pt x="50" y="266"/>
                  <a:pt x="54" y="266"/>
                  <a:pt x="59" y="266"/>
                </a:cubicBezTo>
                <a:close/>
                <a:moveTo>
                  <a:pt x="44" y="299"/>
                </a:moveTo>
                <a:cubicBezTo>
                  <a:pt x="44" y="302"/>
                  <a:pt x="44" y="304"/>
                  <a:pt x="44" y="307"/>
                </a:cubicBezTo>
                <a:cubicBezTo>
                  <a:pt x="44" y="308"/>
                  <a:pt x="45" y="308"/>
                  <a:pt x="45" y="308"/>
                </a:cubicBezTo>
                <a:cubicBezTo>
                  <a:pt x="50" y="309"/>
                  <a:pt x="54" y="308"/>
                  <a:pt x="59" y="308"/>
                </a:cubicBezTo>
                <a:cubicBezTo>
                  <a:pt x="59" y="305"/>
                  <a:pt x="59" y="302"/>
                  <a:pt x="59" y="299"/>
                </a:cubicBezTo>
                <a:cubicBezTo>
                  <a:pt x="54" y="299"/>
                  <a:pt x="49" y="299"/>
                  <a:pt x="44" y="299"/>
                </a:cubicBezTo>
                <a:close/>
                <a:moveTo>
                  <a:pt x="59" y="393"/>
                </a:moveTo>
                <a:cubicBezTo>
                  <a:pt x="59" y="390"/>
                  <a:pt x="59" y="387"/>
                  <a:pt x="59" y="385"/>
                </a:cubicBezTo>
                <a:cubicBezTo>
                  <a:pt x="59" y="384"/>
                  <a:pt x="58" y="383"/>
                  <a:pt x="58" y="383"/>
                </a:cubicBezTo>
                <a:cubicBezTo>
                  <a:pt x="53" y="383"/>
                  <a:pt x="49" y="383"/>
                  <a:pt x="44" y="383"/>
                </a:cubicBezTo>
                <a:cubicBezTo>
                  <a:pt x="44" y="387"/>
                  <a:pt x="44" y="390"/>
                  <a:pt x="44" y="393"/>
                </a:cubicBezTo>
                <a:cubicBezTo>
                  <a:pt x="49" y="393"/>
                  <a:pt x="54" y="393"/>
                  <a:pt x="59" y="393"/>
                </a:cubicBezTo>
                <a:close/>
                <a:moveTo>
                  <a:pt x="44" y="426"/>
                </a:moveTo>
                <a:cubicBezTo>
                  <a:pt x="44" y="429"/>
                  <a:pt x="44" y="432"/>
                  <a:pt x="44" y="435"/>
                </a:cubicBezTo>
                <a:cubicBezTo>
                  <a:pt x="49" y="435"/>
                  <a:pt x="54" y="435"/>
                  <a:pt x="59" y="435"/>
                </a:cubicBezTo>
                <a:cubicBezTo>
                  <a:pt x="59" y="432"/>
                  <a:pt x="59" y="429"/>
                  <a:pt x="59" y="426"/>
                </a:cubicBezTo>
                <a:cubicBezTo>
                  <a:pt x="54" y="426"/>
                  <a:pt x="49" y="426"/>
                  <a:pt x="44" y="426"/>
                </a:cubicBezTo>
                <a:close/>
                <a:moveTo>
                  <a:pt x="199" y="181"/>
                </a:moveTo>
                <a:cubicBezTo>
                  <a:pt x="199" y="178"/>
                  <a:pt x="199" y="175"/>
                  <a:pt x="199" y="172"/>
                </a:cubicBezTo>
                <a:cubicBezTo>
                  <a:pt x="194" y="172"/>
                  <a:pt x="189" y="172"/>
                  <a:pt x="184" y="172"/>
                </a:cubicBezTo>
                <a:cubicBezTo>
                  <a:pt x="184" y="175"/>
                  <a:pt x="184" y="178"/>
                  <a:pt x="184" y="181"/>
                </a:cubicBezTo>
                <a:cubicBezTo>
                  <a:pt x="189" y="181"/>
                  <a:pt x="194" y="181"/>
                  <a:pt x="199" y="181"/>
                </a:cubicBezTo>
                <a:close/>
                <a:moveTo>
                  <a:pt x="184" y="341"/>
                </a:moveTo>
                <a:cubicBezTo>
                  <a:pt x="184" y="344"/>
                  <a:pt x="184" y="347"/>
                  <a:pt x="184" y="351"/>
                </a:cubicBezTo>
                <a:cubicBezTo>
                  <a:pt x="189" y="351"/>
                  <a:pt x="194" y="351"/>
                  <a:pt x="199" y="351"/>
                </a:cubicBezTo>
                <a:cubicBezTo>
                  <a:pt x="199" y="347"/>
                  <a:pt x="199" y="344"/>
                  <a:pt x="199" y="341"/>
                </a:cubicBezTo>
                <a:cubicBezTo>
                  <a:pt x="194" y="341"/>
                  <a:pt x="189" y="341"/>
                  <a:pt x="184" y="341"/>
                </a:cubicBezTo>
                <a:close/>
                <a:moveTo>
                  <a:pt x="59" y="172"/>
                </a:moveTo>
                <a:cubicBezTo>
                  <a:pt x="54" y="172"/>
                  <a:pt x="49" y="172"/>
                  <a:pt x="44" y="172"/>
                </a:cubicBezTo>
                <a:cubicBezTo>
                  <a:pt x="44" y="175"/>
                  <a:pt x="44" y="178"/>
                  <a:pt x="44" y="181"/>
                </a:cubicBezTo>
                <a:cubicBezTo>
                  <a:pt x="49" y="181"/>
                  <a:pt x="54" y="181"/>
                  <a:pt x="59" y="181"/>
                </a:cubicBezTo>
                <a:cubicBezTo>
                  <a:pt x="59" y="178"/>
                  <a:pt x="59" y="175"/>
                  <a:pt x="59" y="172"/>
                </a:cubicBezTo>
                <a:close/>
                <a:moveTo>
                  <a:pt x="44" y="351"/>
                </a:moveTo>
                <a:cubicBezTo>
                  <a:pt x="49" y="351"/>
                  <a:pt x="54" y="351"/>
                  <a:pt x="59" y="351"/>
                </a:cubicBezTo>
                <a:cubicBezTo>
                  <a:pt x="59" y="347"/>
                  <a:pt x="59" y="344"/>
                  <a:pt x="59" y="341"/>
                </a:cubicBezTo>
                <a:cubicBezTo>
                  <a:pt x="54" y="341"/>
                  <a:pt x="49" y="341"/>
                  <a:pt x="44" y="341"/>
                </a:cubicBezTo>
                <a:cubicBezTo>
                  <a:pt x="44" y="344"/>
                  <a:pt x="44" y="347"/>
                  <a:pt x="44" y="351"/>
                </a:cubicBezTo>
                <a:close/>
              </a:path>
            </a:pathLst>
          </a:custGeom>
          <a:solidFill>
            <a:srgbClr val="2C2C2E"/>
          </a:solidFill>
          <a:ln w="3175" cmpd="sng">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80" name="TextBox 79"/>
          <p:cNvSpPr txBox="1"/>
          <p:nvPr/>
        </p:nvSpPr>
        <p:spPr>
          <a:xfrm>
            <a:off x="10281685" y="659954"/>
            <a:ext cx="1305293" cy="362372"/>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Calibri"/>
                <a:ea typeface="+mn-ea"/>
                <a:cs typeface="+mn-cs"/>
              </a:rPr>
              <a:t>On-premises</a:t>
            </a:r>
          </a:p>
        </p:txBody>
      </p:sp>
      <p:grpSp>
        <p:nvGrpSpPr>
          <p:cNvPr id="81" name="Group 80"/>
          <p:cNvGrpSpPr/>
          <p:nvPr/>
        </p:nvGrpSpPr>
        <p:grpSpPr>
          <a:xfrm>
            <a:off x="9548037" y="966820"/>
            <a:ext cx="658402" cy="457943"/>
            <a:chOff x="1946718" y="3853538"/>
            <a:chExt cx="1005840" cy="565785"/>
          </a:xfrm>
        </p:grpSpPr>
        <p:sp>
          <p:nvSpPr>
            <p:cNvPr id="82" name="Freeform 3"/>
            <p:cNvSpPr>
              <a:spLocks noChangeAspect="1" noChangeArrowheads="1"/>
            </p:cNvSpPr>
            <p:nvPr/>
          </p:nvSpPr>
          <p:spPr bwMode="auto">
            <a:xfrm>
              <a:off x="1946718" y="3853538"/>
              <a:ext cx="1005840" cy="56578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83" name="TextBox 82"/>
            <p:cNvSpPr txBox="1"/>
            <p:nvPr/>
          </p:nvSpPr>
          <p:spPr>
            <a:xfrm>
              <a:off x="2005435" y="4028585"/>
              <a:ext cx="869633" cy="314130"/>
            </a:xfrm>
            <a:prstGeom prst="rect">
              <a:avLst/>
            </a:prstGeom>
            <a:noFill/>
          </p:spPr>
          <p:txBody>
            <a:bodyPr wrap="square" lIns="0" tIns="0" rIns="0" bIns="0" rtlCol="0">
              <a:no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mn-cs"/>
                </a:rPr>
                <a:t>SaaS</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mn-cs"/>
                </a:rPr>
                <a:t>PaaS</a:t>
              </a:r>
            </a:p>
          </p:txBody>
        </p:sp>
      </p:grpSp>
      <p:sp>
        <p:nvSpPr>
          <p:cNvPr id="84" name="TextBox 83"/>
          <p:cNvSpPr txBox="1"/>
          <p:nvPr/>
        </p:nvSpPr>
        <p:spPr>
          <a:xfrm>
            <a:off x="10281685" y="1050953"/>
            <a:ext cx="1239656" cy="331282"/>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Calibri"/>
                <a:ea typeface="+mn-ea"/>
                <a:cs typeface="+mn-cs"/>
              </a:rPr>
              <a:t>Public or private cloud</a:t>
            </a:r>
          </a:p>
        </p:txBody>
      </p:sp>
      <p:sp>
        <p:nvSpPr>
          <p:cNvPr id="3" name="Left Brace 2"/>
          <p:cNvSpPr/>
          <p:nvPr/>
        </p:nvSpPr>
        <p:spPr>
          <a:xfrm rot="5400000">
            <a:off x="5861407" y="-15410"/>
            <a:ext cx="256853" cy="3616502"/>
          </a:xfrm>
          <a:prstGeom prst="leftBrace">
            <a:avLst>
              <a:gd name="adj1" fmla="val 47152"/>
              <a:gd name="adj2" fmla="val 51343"/>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10407367" y="213742"/>
            <a:ext cx="612325" cy="221599"/>
          </a:xfrm>
          <a:prstGeom prst="rect">
            <a:avLst/>
          </a:prstGeom>
          <a:solidFill>
            <a:schemeClr val="bg1"/>
          </a:solidFill>
        </p:spPr>
        <p:txBody>
          <a:bodyPr wrap="square" lIns="0" tIns="0" rIns="0" bIns="0" rtlCol="0">
            <a:spAutoFit/>
          </a:bodyPr>
          <a:lstStyle/>
          <a:p>
            <a:pPr algn="ctr">
              <a:lnSpc>
                <a:spcPct val="90000"/>
              </a:lnSpc>
            </a:pPr>
            <a:r>
              <a:rPr lang="en-US" sz="1600" b="1" dirty="0"/>
              <a:t>Legend</a:t>
            </a:r>
          </a:p>
        </p:txBody>
      </p:sp>
      <p:sp>
        <p:nvSpPr>
          <p:cNvPr id="12" name="Abgerundetes Rechteck 11">
            <a:extLst>
              <a:ext uri="{FF2B5EF4-FFF2-40B4-BE49-F238E27FC236}">
                <a16:creationId xmlns:a16="http://schemas.microsoft.com/office/drawing/2014/main" id="{5F8EB1EF-85C9-8545-91CC-B9912AC6E9B7}"/>
              </a:ext>
            </a:extLst>
          </p:cNvPr>
          <p:cNvSpPr/>
          <p:nvPr/>
        </p:nvSpPr>
        <p:spPr bwMode="gray">
          <a:xfrm>
            <a:off x="8062104" y="1757875"/>
            <a:ext cx="3974010" cy="2509187"/>
          </a:xfrm>
          <a:prstGeom prst="roundRect">
            <a:avLst/>
          </a:prstGeom>
          <a:solidFill>
            <a:schemeClr val="accent1">
              <a:alpha val="23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solidFill>
                <a:schemeClr val="bg1"/>
              </a:solidFill>
            </a:endParaRPr>
          </a:p>
        </p:txBody>
      </p:sp>
    </p:spTree>
    <p:extLst>
      <p:ext uri="{BB962C8B-B14F-4D97-AF65-F5344CB8AC3E}">
        <p14:creationId xmlns:p14="http://schemas.microsoft.com/office/powerpoint/2010/main" val="388823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9901" y="1079816"/>
            <a:ext cx="4608882" cy="4616946"/>
          </a:xfrm>
        </p:spPr>
        <p:txBody>
          <a:bodyPr/>
          <a:lstStyle/>
          <a:p>
            <a:pPr>
              <a:spcBef>
                <a:spcPts val="0"/>
              </a:spcBef>
              <a:spcAft>
                <a:spcPts val="300"/>
              </a:spcAft>
              <a:buClr>
                <a:schemeClr val="accent2"/>
              </a:buClr>
            </a:pPr>
            <a:r>
              <a:rPr lang="en-US" sz="2400" dirty="0"/>
              <a:t>Network</a:t>
            </a:r>
          </a:p>
          <a:p>
            <a:pPr lvl="1">
              <a:spcBef>
                <a:spcPts val="0"/>
              </a:spcBef>
              <a:spcAft>
                <a:spcPts val="300"/>
              </a:spcAft>
              <a:buClr>
                <a:schemeClr val="accent2"/>
              </a:buClr>
            </a:pPr>
            <a:r>
              <a:rPr lang="en-US" sz="2000" dirty="0"/>
              <a:t>Founder &amp; Participants created and connected via separate channels</a:t>
            </a:r>
          </a:p>
          <a:p>
            <a:pPr>
              <a:spcBef>
                <a:spcPts val="0"/>
              </a:spcBef>
              <a:spcAft>
                <a:spcPts val="300"/>
              </a:spcAft>
              <a:buClr>
                <a:schemeClr val="accent2"/>
              </a:buClr>
            </a:pPr>
            <a:r>
              <a:rPr lang="en-US" sz="2400" dirty="0"/>
              <a:t>Chaincode / Smart Contract</a:t>
            </a:r>
          </a:p>
          <a:p>
            <a:pPr lvl="1">
              <a:spcBef>
                <a:spcPts val="0"/>
              </a:spcBef>
              <a:spcAft>
                <a:spcPts val="300"/>
              </a:spcAft>
              <a:buClr>
                <a:schemeClr val="accent2"/>
              </a:buClr>
            </a:pPr>
            <a:r>
              <a:rPr lang="en-US" sz="1800" dirty="0"/>
              <a:t>Chaincode created and instantiated on all channels</a:t>
            </a:r>
          </a:p>
          <a:p>
            <a:pPr>
              <a:spcBef>
                <a:spcPts val="0"/>
              </a:spcBef>
              <a:spcAft>
                <a:spcPts val="300"/>
              </a:spcAft>
              <a:buClr>
                <a:schemeClr val="accent2"/>
              </a:buClr>
            </a:pPr>
            <a:r>
              <a:rPr lang="en-US" sz="2200" dirty="0"/>
              <a:t>Transactions</a:t>
            </a:r>
          </a:p>
          <a:p>
            <a:pPr lvl="1">
              <a:spcBef>
                <a:spcPts val="0"/>
              </a:spcBef>
              <a:spcAft>
                <a:spcPts val="300"/>
              </a:spcAft>
              <a:buClr>
                <a:schemeClr val="accent2"/>
              </a:buClr>
            </a:pPr>
            <a:r>
              <a:rPr lang="en-US" sz="1800" dirty="0"/>
              <a:t>Initial load of sample transactions, blocks created</a:t>
            </a:r>
          </a:p>
        </p:txBody>
      </p:sp>
      <p:sp>
        <p:nvSpPr>
          <p:cNvPr id="9" name="Title 1"/>
          <p:cNvSpPr>
            <a:spLocks noGrp="1"/>
          </p:cNvSpPr>
          <p:nvPr>
            <p:ph type="title"/>
          </p:nvPr>
        </p:nvSpPr>
        <p:spPr>
          <a:xfrm>
            <a:off x="479901" y="302828"/>
            <a:ext cx="10969924" cy="528452"/>
          </a:xfrm>
        </p:spPr>
        <p:txBody>
          <a:bodyPr/>
          <a:lstStyle/>
          <a:p>
            <a:r>
              <a:rPr lang="en-US" dirty="0"/>
              <a:t>BCS Dealer Network setup</a:t>
            </a:r>
          </a:p>
        </p:txBody>
      </p:sp>
      <p:sp>
        <p:nvSpPr>
          <p:cNvPr id="10" name="Slide Number Placeholder 9"/>
          <p:cNvSpPr>
            <a:spLocks noGrp="1"/>
          </p:cNvSpPr>
          <p:nvPr>
            <p:ph type="sldNum" sz="quarter" idx="12"/>
          </p:nvPr>
        </p:nvSpPr>
        <p:spPr/>
        <p:txBody>
          <a:bodyPr/>
          <a:lstStyle/>
          <a:p>
            <a:fld id="{C51EAA63-D034-42AE-91FA-B13B9518C7BE}" type="slidenum">
              <a:rPr lang="en-US" smtClean="0">
                <a:solidFill>
                  <a:srgbClr val="58595B"/>
                </a:solidFill>
              </a:rPr>
              <a:pPr/>
              <a:t>11</a:t>
            </a:fld>
            <a:endParaRPr lang="en-US" dirty="0">
              <a:solidFill>
                <a:srgbClr val="58595B"/>
              </a:solidFill>
            </a:endParaRPr>
          </a:p>
        </p:txBody>
      </p:sp>
      <p:pic>
        <p:nvPicPr>
          <p:cNvPr id="8" name="Picture 7" descr="1-Blockchain-Dashboard.png"/>
          <p:cNvPicPr>
            <a:picLocks noChangeAspect="1"/>
          </p:cNvPicPr>
          <p:nvPr/>
        </p:nvPicPr>
        <p:blipFill>
          <a:blip r:embed="rId3" cstate="email"/>
          <a:srcRect b="53208"/>
          <a:stretch>
            <a:fillRect/>
          </a:stretch>
        </p:blipFill>
        <p:spPr>
          <a:xfrm>
            <a:off x="6345619" y="1080354"/>
            <a:ext cx="4930392" cy="2613410"/>
          </a:xfrm>
          <a:prstGeom prst="rect">
            <a:avLst/>
          </a:prstGeom>
          <a:ln>
            <a:noFill/>
          </a:ln>
          <a:effectLst>
            <a:outerShdw blurRad="190500" algn="tl" rotWithShape="0">
              <a:srgbClr val="000000">
                <a:alpha val="70000"/>
              </a:srgbClr>
            </a:outerShdw>
          </a:effectLst>
        </p:spPr>
      </p:pic>
      <p:pic>
        <p:nvPicPr>
          <p:cNvPr id="2" name="Grafik 1">
            <a:extLst>
              <a:ext uri="{FF2B5EF4-FFF2-40B4-BE49-F238E27FC236}">
                <a16:creationId xmlns:a16="http://schemas.microsoft.com/office/drawing/2014/main" id="{0DC17A41-8AB6-4A48-9A73-9689F001A8FC}"/>
              </a:ext>
            </a:extLst>
          </p:cNvPr>
          <p:cNvPicPr>
            <a:picLocks noChangeAspect="1"/>
          </p:cNvPicPr>
          <p:nvPr/>
        </p:nvPicPr>
        <p:blipFill>
          <a:blip r:embed="rId4"/>
          <a:stretch>
            <a:fillRect/>
          </a:stretch>
        </p:blipFill>
        <p:spPr>
          <a:xfrm>
            <a:off x="6345619" y="3942838"/>
            <a:ext cx="4930392" cy="2048994"/>
          </a:xfrm>
          <a:prstGeom prst="rect">
            <a:avLst/>
          </a:prstGeom>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9901" y="1079816"/>
            <a:ext cx="4608882" cy="4616946"/>
          </a:xfrm>
        </p:spPr>
        <p:txBody>
          <a:bodyPr vert="horz" lIns="0" tIns="0" rIns="0" bIns="0" rtlCol="0">
            <a:noAutofit/>
          </a:bodyPr>
          <a:lstStyle/>
          <a:p>
            <a:pPr>
              <a:spcBef>
                <a:spcPts val="0"/>
              </a:spcBef>
              <a:spcAft>
                <a:spcPts val="300"/>
              </a:spcAft>
              <a:buClr>
                <a:schemeClr val="accent2"/>
              </a:buClr>
            </a:pPr>
            <a:r>
              <a:rPr lang="en-US" sz="2400" dirty="0"/>
              <a:t>REST API-DRIVEN INTEGRATION</a:t>
            </a:r>
          </a:p>
          <a:p>
            <a:pPr lvl="1"/>
            <a:r>
              <a:rPr lang="en-US" sz="2000" dirty="0"/>
              <a:t>Query ledger data</a:t>
            </a:r>
          </a:p>
          <a:p>
            <a:pPr lvl="1">
              <a:spcBef>
                <a:spcPts val="0"/>
              </a:spcBef>
              <a:spcAft>
                <a:spcPts val="300"/>
              </a:spcAft>
              <a:buClr>
                <a:schemeClr val="accent2"/>
              </a:buClr>
            </a:pPr>
            <a:r>
              <a:rPr lang="en-US" sz="2000" dirty="0"/>
              <a:t>Invoke transactions</a:t>
            </a:r>
          </a:p>
          <a:p>
            <a:pPr lvl="1">
              <a:spcBef>
                <a:spcPts val="0"/>
              </a:spcBef>
              <a:spcAft>
                <a:spcPts val="300"/>
              </a:spcAft>
              <a:buClr>
                <a:schemeClr val="accent2"/>
              </a:buClr>
            </a:pPr>
            <a:r>
              <a:rPr lang="en-US" sz="2000" dirty="0"/>
              <a:t>Get transaction status</a:t>
            </a:r>
          </a:p>
          <a:p>
            <a:pPr lvl="1">
              <a:spcBef>
                <a:spcPts val="0"/>
              </a:spcBef>
              <a:spcAft>
                <a:spcPts val="300"/>
              </a:spcAft>
              <a:buClr>
                <a:schemeClr val="accent2"/>
              </a:buClr>
            </a:pPr>
            <a:endParaRPr lang="en-US" sz="2000" dirty="0"/>
          </a:p>
          <a:p>
            <a:pPr>
              <a:spcBef>
                <a:spcPts val="0"/>
              </a:spcBef>
              <a:spcAft>
                <a:spcPts val="300"/>
              </a:spcAft>
              <a:buClr>
                <a:schemeClr val="accent2"/>
              </a:buClr>
            </a:pPr>
            <a:r>
              <a:rPr lang="en-US" sz="2400" dirty="0"/>
              <a:t>Working with Postman</a:t>
            </a:r>
          </a:p>
          <a:p>
            <a:pPr lvl="1">
              <a:spcBef>
                <a:spcPts val="0"/>
              </a:spcBef>
              <a:spcAft>
                <a:spcPts val="300"/>
              </a:spcAft>
              <a:buClr>
                <a:schemeClr val="accent2"/>
              </a:buClr>
            </a:pPr>
            <a:r>
              <a:rPr lang="en-US" sz="2000" dirty="0"/>
              <a:t>Using the REST API to work on the Blockchain</a:t>
            </a:r>
          </a:p>
          <a:p>
            <a:pPr>
              <a:spcBef>
                <a:spcPts val="0"/>
              </a:spcBef>
              <a:spcAft>
                <a:spcPts val="300"/>
              </a:spcAft>
              <a:buClr>
                <a:schemeClr val="accent2"/>
              </a:buClr>
            </a:pPr>
            <a:endParaRPr lang="en-US" sz="2400" dirty="0"/>
          </a:p>
          <a:p>
            <a:pPr>
              <a:spcBef>
                <a:spcPts val="0"/>
              </a:spcBef>
              <a:spcAft>
                <a:spcPts val="300"/>
              </a:spcAft>
              <a:buClr>
                <a:schemeClr val="accent2"/>
              </a:buClr>
            </a:pPr>
            <a:r>
              <a:rPr lang="en-US" sz="2400" dirty="0"/>
              <a:t>Working with sample apps</a:t>
            </a:r>
          </a:p>
          <a:p>
            <a:pPr lvl="1">
              <a:spcBef>
                <a:spcPts val="0"/>
              </a:spcBef>
              <a:spcAft>
                <a:spcPts val="300"/>
              </a:spcAft>
              <a:buClr>
                <a:schemeClr val="accent2"/>
              </a:buClr>
            </a:pPr>
            <a:r>
              <a:rPr lang="en-US" sz="2000" dirty="0"/>
              <a:t>Visualizing BC / Ledger information</a:t>
            </a:r>
          </a:p>
          <a:p>
            <a:pPr lvl="1">
              <a:spcBef>
                <a:spcPts val="0"/>
              </a:spcBef>
              <a:spcAft>
                <a:spcPts val="300"/>
              </a:spcAft>
              <a:buClr>
                <a:schemeClr val="accent2"/>
              </a:buClr>
            </a:pPr>
            <a:endParaRPr lang="en-US" sz="2000" dirty="0"/>
          </a:p>
        </p:txBody>
      </p:sp>
      <p:sp>
        <p:nvSpPr>
          <p:cNvPr id="9" name="Title 1"/>
          <p:cNvSpPr>
            <a:spLocks noGrp="1"/>
          </p:cNvSpPr>
          <p:nvPr>
            <p:ph type="title"/>
          </p:nvPr>
        </p:nvSpPr>
        <p:spPr>
          <a:xfrm>
            <a:off x="479901" y="302828"/>
            <a:ext cx="10969924" cy="528452"/>
          </a:xfrm>
        </p:spPr>
        <p:txBody>
          <a:bodyPr/>
          <a:lstStyle/>
          <a:p>
            <a:r>
              <a:rPr lang="en-US" dirty="0"/>
              <a:t>Working with the BCS network </a:t>
            </a:r>
          </a:p>
        </p:txBody>
      </p:sp>
      <p:sp>
        <p:nvSpPr>
          <p:cNvPr id="10" name="Slide Number Placeholder 9"/>
          <p:cNvSpPr>
            <a:spLocks noGrp="1"/>
          </p:cNvSpPr>
          <p:nvPr>
            <p:ph type="sldNum" sz="quarter" idx="12"/>
          </p:nvPr>
        </p:nvSpPr>
        <p:spPr/>
        <p:txBody>
          <a:bodyPr/>
          <a:lstStyle/>
          <a:p>
            <a:fld id="{C51EAA63-D034-42AE-91FA-B13B9518C7BE}" type="slidenum">
              <a:rPr lang="en-US" smtClean="0">
                <a:solidFill>
                  <a:srgbClr val="58595B"/>
                </a:solidFill>
              </a:rPr>
              <a:pPr/>
              <a:t>12</a:t>
            </a:fld>
            <a:endParaRPr lang="en-US" dirty="0">
              <a:solidFill>
                <a:srgbClr val="58595B"/>
              </a:solidFill>
            </a:endParaRPr>
          </a:p>
        </p:txBody>
      </p:sp>
      <p:pic>
        <p:nvPicPr>
          <p:cNvPr id="3" name="Grafik 2">
            <a:extLst>
              <a:ext uri="{FF2B5EF4-FFF2-40B4-BE49-F238E27FC236}">
                <a16:creationId xmlns:a16="http://schemas.microsoft.com/office/drawing/2014/main" id="{3060925B-5997-8B40-B60B-8FB8A27201AA}"/>
              </a:ext>
            </a:extLst>
          </p:cNvPr>
          <p:cNvPicPr>
            <a:picLocks noChangeAspect="1"/>
          </p:cNvPicPr>
          <p:nvPr/>
        </p:nvPicPr>
        <p:blipFill>
          <a:blip r:embed="rId3"/>
          <a:stretch>
            <a:fillRect/>
          </a:stretch>
        </p:blipFill>
        <p:spPr>
          <a:xfrm>
            <a:off x="5088783" y="1079816"/>
            <a:ext cx="6568889" cy="1922602"/>
          </a:xfrm>
          <a:prstGeom prst="rect">
            <a:avLst/>
          </a:prstGeom>
        </p:spPr>
      </p:pic>
      <p:pic>
        <p:nvPicPr>
          <p:cNvPr id="4" name="Grafik 3">
            <a:extLst>
              <a:ext uri="{FF2B5EF4-FFF2-40B4-BE49-F238E27FC236}">
                <a16:creationId xmlns:a16="http://schemas.microsoft.com/office/drawing/2014/main" id="{921F2E81-C0BF-364B-A012-E144313E1ACA}"/>
              </a:ext>
            </a:extLst>
          </p:cNvPr>
          <p:cNvPicPr>
            <a:picLocks noChangeAspect="1"/>
          </p:cNvPicPr>
          <p:nvPr/>
        </p:nvPicPr>
        <p:blipFill>
          <a:blip r:embed="rId4"/>
          <a:stretch>
            <a:fillRect/>
          </a:stretch>
        </p:blipFill>
        <p:spPr>
          <a:xfrm>
            <a:off x="5088782" y="3142432"/>
            <a:ext cx="6568889" cy="3029768"/>
          </a:xfrm>
          <a:prstGeom prst="rect">
            <a:avLst/>
          </a:prstGeom>
        </p:spPr>
      </p:pic>
    </p:spTree>
    <p:extLst>
      <p:ext uri="{BB962C8B-B14F-4D97-AF65-F5344CB8AC3E}">
        <p14:creationId xmlns:p14="http://schemas.microsoft.com/office/powerpoint/2010/main" val="268151905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HoL</a:t>
            </a:r>
            <a:r>
              <a:rPr lang="en-US" dirty="0"/>
              <a:t> Step by Step</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73643445"/>
              </p:ext>
            </p:extLst>
          </p:nvPr>
        </p:nvGraphicFramePr>
        <p:xfrm>
          <a:off x="531813" y="1524000"/>
          <a:ext cx="111252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lang="en-US"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8595B"/>
                </a:solidFill>
              </a:rPr>
              <a:pPr/>
              <a:t>13</a:t>
            </a:fld>
            <a:endParaRPr lang="uk-UA" dirty="0">
              <a:solidFill>
                <a:srgbClr val="58595B"/>
              </a:solidFill>
            </a:endParaRPr>
          </a:p>
        </p:txBody>
      </p:sp>
      <p:sp>
        <p:nvSpPr>
          <p:cNvPr id="7" name="Abgerundetes Rechteck 6">
            <a:extLst>
              <a:ext uri="{FF2B5EF4-FFF2-40B4-BE49-F238E27FC236}">
                <a16:creationId xmlns:a16="http://schemas.microsoft.com/office/drawing/2014/main" id="{1F56B07B-45B1-1640-9CA9-07BF36D6622F}"/>
              </a:ext>
            </a:extLst>
          </p:cNvPr>
          <p:cNvSpPr/>
          <p:nvPr/>
        </p:nvSpPr>
        <p:spPr bwMode="gray">
          <a:xfrm>
            <a:off x="7688217" y="911352"/>
            <a:ext cx="3778624" cy="3612776"/>
          </a:xfrm>
          <a:prstGeom prst="roundRect">
            <a:avLst/>
          </a:prstGeom>
          <a:solidFill>
            <a:schemeClr val="accent1">
              <a:alpha val="18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solidFill>
                <a:schemeClr val="bg1"/>
              </a:solidFill>
            </a:endParaRPr>
          </a:p>
        </p:txBody>
      </p:sp>
    </p:spTree>
    <p:extLst>
      <p:ext uri="{BB962C8B-B14F-4D97-AF65-F5344CB8AC3E}">
        <p14:creationId xmlns:p14="http://schemas.microsoft.com/office/powerpoint/2010/main" val="147320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b="1" kern="0" dirty="0">
                <a:solidFill>
                  <a:schemeClr val="bg1"/>
                </a:solidFill>
              </a:rPr>
              <a:t>Oracle Blockchain Cloud Service</a:t>
            </a:r>
            <a:endParaRPr lang="en-US" dirty="0"/>
          </a:p>
        </p:txBody>
      </p:sp>
      <p:sp>
        <p:nvSpPr>
          <p:cNvPr id="3" name="TextBox 2"/>
          <p:cNvSpPr txBox="1"/>
          <p:nvPr/>
        </p:nvSpPr>
        <p:spPr>
          <a:xfrm>
            <a:off x="0" y="1992875"/>
            <a:ext cx="5618287" cy="3919761"/>
          </a:xfrm>
          <a:prstGeom prst="rect">
            <a:avLst/>
          </a:prstGeom>
          <a:noFill/>
        </p:spPr>
        <p:txBody>
          <a:bodyPr wrap="square" lIns="0" tIns="0" rIns="0" bIns="0" rtlCol="0">
            <a:noAutofit/>
          </a:bodyPr>
          <a:lstStyle/>
          <a:p>
            <a:pPr lvl="0" algn="ctr">
              <a:defRPr/>
            </a:pPr>
            <a:endParaRPr lang="en-US" sz="1400" kern="0" dirty="0">
              <a:solidFill>
                <a:schemeClr val="bg1"/>
              </a:solidFill>
            </a:endParaRPr>
          </a:p>
          <a:p>
            <a:pPr lvl="0" algn="ctr">
              <a:defRPr/>
            </a:pPr>
            <a:r>
              <a:rPr lang="en-US" sz="3200" kern="0" dirty="0">
                <a:solidFill>
                  <a:schemeClr val="bg1"/>
                </a:solidFill>
              </a:rPr>
              <a:t>The most comprehensive distributed ledger cloud platform to securely extend your business processes and conduct online transactions in trusted networks with your suppliers, banks, and other trade counterparties</a:t>
            </a:r>
          </a:p>
          <a:p>
            <a:pPr lvl="0">
              <a:defRPr/>
            </a:pPr>
            <a:endParaRPr lang="en-US" sz="2400" kern="0" dirty="0">
              <a:solidFill>
                <a:schemeClr val="bg1"/>
              </a:solidFill>
            </a:endParaRPr>
          </a:p>
        </p:txBody>
      </p:sp>
      <p:sp>
        <p:nvSpPr>
          <p:cNvPr id="5" name="Rectangle 4"/>
          <p:cNvSpPr/>
          <p:nvPr/>
        </p:nvSpPr>
        <p:spPr>
          <a:xfrm>
            <a:off x="7011944" y="1472021"/>
            <a:ext cx="3717684" cy="2215991"/>
          </a:xfrm>
          <a:prstGeom prst="rect">
            <a:avLst/>
          </a:prstGeom>
          <a:noFill/>
        </p:spPr>
        <p:txBody>
          <a:bodyPr wrap="none" lIns="91440" tIns="45720" rIns="91440" bIns="45720">
            <a:spAutoFit/>
          </a:bodyPr>
          <a:lstStyle/>
          <a:p>
            <a:pPr algn="ctr"/>
            <a:r>
              <a:rPr lang="en-US" sz="138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Q&amp;A</a:t>
            </a:r>
          </a:p>
        </p:txBody>
      </p:sp>
      <p:sp>
        <p:nvSpPr>
          <p:cNvPr id="6" name="Rectangle 5"/>
          <p:cNvSpPr/>
          <p:nvPr/>
        </p:nvSpPr>
        <p:spPr bwMode="gray">
          <a:xfrm>
            <a:off x="8882266" y="5137483"/>
            <a:ext cx="3306559" cy="1106905"/>
          </a:xfrm>
          <a:prstGeom prst="rect">
            <a:avLst/>
          </a:prstGeom>
          <a:solidFill>
            <a:schemeClr val="bg1">
              <a:alpha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0" numCol="1" spcCol="0" rtlCol="0" fromWordArt="0" anchor="t" anchorCtr="0" forceAA="0" compatLnSpc="1">
            <a:prstTxWarp prst="textNoShape">
              <a:avLst/>
            </a:prstTxWarp>
            <a:noAutofit/>
          </a:bodyPr>
          <a:lstStyle/>
          <a:p>
            <a:pPr>
              <a:lnSpc>
                <a:spcPct val="90000"/>
              </a:lnSpc>
              <a:spcAft>
                <a:spcPts val="600"/>
              </a:spcAft>
              <a:defRPr/>
            </a:pPr>
            <a:r>
              <a:rPr lang="en-US" sz="2000" kern="0" dirty="0">
                <a:solidFill>
                  <a:schemeClr val="accent5"/>
                </a:solidFill>
              </a:rPr>
              <a:t>For more information:</a:t>
            </a:r>
          </a:p>
          <a:p>
            <a:pPr marL="285750" indent="-285750">
              <a:lnSpc>
                <a:spcPct val="90000"/>
              </a:lnSpc>
              <a:spcAft>
                <a:spcPts val="600"/>
              </a:spcAft>
              <a:buFont typeface="Arial" panose="020B0604020202020204" pitchFamily="34" charset="0"/>
              <a:buChar char="•"/>
              <a:defRPr/>
            </a:pPr>
            <a:r>
              <a:rPr lang="en-US" sz="1600" kern="0" dirty="0">
                <a:solidFill>
                  <a:schemeClr val="accent5"/>
                </a:solidFill>
              </a:rPr>
              <a:t>Oracle.com/blockchain</a:t>
            </a:r>
          </a:p>
          <a:p>
            <a:pPr marL="285750" indent="-285750">
              <a:lnSpc>
                <a:spcPct val="90000"/>
              </a:lnSpc>
              <a:spcAft>
                <a:spcPts val="600"/>
              </a:spcAft>
              <a:buFont typeface="Arial" panose="020B0604020202020204" pitchFamily="34" charset="0"/>
              <a:buChar char="•"/>
              <a:defRPr/>
            </a:pPr>
            <a:r>
              <a:rPr lang="en-US" sz="1600" kern="0" dirty="0">
                <a:solidFill>
                  <a:schemeClr val="accent5"/>
                </a:solidFill>
              </a:rPr>
              <a:t>Cloud.oracle.com/blockchain</a:t>
            </a:r>
          </a:p>
        </p:txBody>
      </p:sp>
    </p:spTree>
    <p:extLst>
      <p:ext uri="{BB962C8B-B14F-4D97-AF65-F5344CB8AC3E}">
        <p14:creationId xmlns:p14="http://schemas.microsoft.com/office/powerpoint/2010/main" val="55156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15</a:t>
            </a:fld>
            <a:endParaRPr lang="en-US" dirty="0"/>
          </a:p>
        </p:txBody>
      </p:sp>
    </p:spTree>
    <p:extLst>
      <p:ext uri="{BB962C8B-B14F-4D97-AF65-F5344CB8AC3E}">
        <p14:creationId xmlns:p14="http://schemas.microsoft.com/office/powerpoint/2010/main" val="82849789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76495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pPr/>
              <a:t>2</a:t>
            </a:fld>
            <a:endParaRPr lang="en-US" dirty="0"/>
          </a:p>
        </p:txBody>
      </p:sp>
      <p:sp>
        <p:nvSpPr>
          <p:cNvPr id="3" name="Title 2"/>
          <p:cNvSpPr>
            <a:spLocks noGrp="1"/>
          </p:cNvSpPr>
          <p:nvPr>
            <p:ph type="title"/>
          </p:nvPr>
        </p:nvSpPr>
        <p:spPr>
          <a:xfrm>
            <a:off x="531813" y="1576680"/>
            <a:ext cx="4986485" cy="1685108"/>
          </a:xfrm>
        </p:spPr>
        <p:txBody>
          <a:bodyPr/>
          <a:lstStyle/>
          <a:p>
            <a:r>
              <a:rPr lang="en-US" dirty="0"/>
              <a:t>Oracle Blockchain Cloud Service</a:t>
            </a:r>
            <a:br>
              <a:rPr lang="en-US" dirty="0"/>
            </a:br>
            <a:endParaRPr lang="en-US" dirty="0"/>
          </a:p>
        </p:txBody>
      </p:sp>
      <p:sp>
        <p:nvSpPr>
          <p:cNvPr id="5" name="Text Placeholder 4"/>
          <p:cNvSpPr>
            <a:spLocks noGrp="1"/>
          </p:cNvSpPr>
          <p:nvPr>
            <p:ph type="body" idx="1"/>
          </p:nvPr>
        </p:nvSpPr>
        <p:spPr>
          <a:xfrm>
            <a:off x="531813" y="4195352"/>
            <a:ext cx="11125200" cy="914400"/>
          </a:xfrm>
        </p:spPr>
        <p:txBody>
          <a:bodyPr/>
          <a:lstStyle/>
          <a:p>
            <a:r>
              <a:rPr lang="en-US" i="1" dirty="0"/>
              <a:t>name</a:t>
            </a:r>
          </a:p>
          <a:p>
            <a:r>
              <a:rPr lang="en-US" i="1" dirty="0"/>
              <a:t>Title</a:t>
            </a:r>
          </a:p>
          <a:p>
            <a:r>
              <a:rPr lang="en-US" i="1" dirty="0"/>
              <a:t>email</a:t>
            </a:r>
          </a:p>
        </p:txBody>
      </p:sp>
    </p:spTree>
    <p:extLst>
      <p:ext uri="{BB962C8B-B14F-4D97-AF65-F5344CB8AC3E}">
        <p14:creationId xmlns:p14="http://schemas.microsoft.com/office/powerpoint/2010/main" val="16376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7610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
        <p:nvSpPr>
          <p:cNvPr id="4" name="Content Placeholder 3"/>
          <p:cNvSpPr>
            <a:spLocks noGrp="1"/>
          </p:cNvSpPr>
          <p:nvPr>
            <p:ph idx="1"/>
          </p:nvPr>
        </p:nvSpPr>
        <p:spPr>
          <a:xfrm>
            <a:off x="2273967" y="1524000"/>
            <a:ext cx="9383705" cy="4531253"/>
          </a:xfrm>
        </p:spPr>
        <p:txBody>
          <a:bodyPr/>
          <a:lstStyle/>
          <a:p>
            <a:pPr marL="0" indent="0">
              <a:lnSpc>
                <a:spcPct val="150000"/>
              </a:lnSpc>
              <a:buNone/>
            </a:pPr>
            <a:r>
              <a:rPr lang="en-US" dirty="0"/>
              <a:t>Introduction to Enterprise Blockchain</a:t>
            </a:r>
          </a:p>
          <a:p>
            <a:pPr marL="0" indent="0">
              <a:lnSpc>
                <a:spcPct val="150000"/>
              </a:lnSpc>
              <a:buNone/>
            </a:pPr>
            <a:r>
              <a:rPr lang="en-US" dirty="0"/>
              <a:t>Hands on Lab</a:t>
            </a:r>
          </a:p>
          <a:p>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t>4</a:t>
            </a:fld>
            <a:endParaRPr lang="en-US" dirty="0"/>
          </a:p>
        </p:txBody>
      </p:sp>
      <p:sp>
        <p:nvSpPr>
          <p:cNvPr id="5" name="Pentagon 4"/>
          <p:cNvSpPr/>
          <p:nvPr/>
        </p:nvSpPr>
        <p:spPr bwMode="gray">
          <a:xfrm>
            <a:off x="1576137" y="1720516"/>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1</a:t>
            </a:r>
          </a:p>
        </p:txBody>
      </p:sp>
      <p:sp>
        <p:nvSpPr>
          <p:cNvPr id="6" name="Pentagon 5"/>
          <p:cNvSpPr/>
          <p:nvPr/>
        </p:nvSpPr>
        <p:spPr bwMode="gray">
          <a:xfrm>
            <a:off x="1576137" y="2513597"/>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Tree>
    <p:extLst>
      <p:ext uri="{BB962C8B-B14F-4D97-AF65-F5344CB8AC3E}">
        <p14:creationId xmlns:p14="http://schemas.microsoft.com/office/powerpoint/2010/main" val="21454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0" cap="none" spc="0" normalizeH="0" baseline="0" noProof="0" dirty="0">
                <a:ln>
                  <a:noFill/>
                </a:ln>
                <a:solidFill>
                  <a:srgbClr val="FFFFFF"/>
                </a:solidFill>
                <a:effectLst/>
                <a:uLnTx/>
                <a:uFillTx/>
                <a:latin typeface="Calibri"/>
                <a:ea typeface="+mn-ea"/>
                <a:cs typeface="+mn-cs"/>
              </a:rPr>
              <a:t>2018,</a:t>
            </a:r>
            <a:r>
              <a:rPr kumimoji="0" sz="850" b="0" i="0" u="none" strike="noStrike" kern="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1" name="Slide Number Placeholder 5"/>
          <p:cNvSpPr txBox="1">
            <a:spLocks/>
          </p:cNvSpPr>
          <p:nvPr/>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TextBox 15"/>
          <p:cNvSpPr txBox="1"/>
          <p:nvPr/>
        </p:nvSpPr>
        <p:spPr bwMode="gray">
          <a:xfrm>
            <a:off x="379413" y="1774295"/>
            <a:ext cx="6216596" cy="4781953"/>
          </a:xfrm>
          <a:prstGeom prst="rect">
            <a:avLst/>
          </a:prstGeom>
          <a:noFill/>
        </p:spPr>
        <p:txBody>
          <a:bodyPr wrap="square" lIns="0" tIns="0" rIns="0" bIns="0" rtlCol="0">
            <a:noAutofit/>
          </a:bodyPr>
          <a:lstStyle/>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Calibri"/>
                <a:ea typeface="+mn-ea"/>
                <a:cs typeface="+mn-cs"/>
              </a:rPr>
              <a:t>System for maintaining distributed ledgers in a peer-to-peer network</a:t>
            </a:r>
          </a:p>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Calibri"/>
                <a:ea typeface="+mn-ea"/>
                <a:cs typeface="+mn-cs"/>
              </a:rPr>
              <a:t>Allows multiple parties that may not fully trust one another to do business securely</a:t>
            </a:r>
          </a:p>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Calibri"/>
                <a:ea typeface="+mn-ea"/>
                <a:cs typeface="+mn-cs"/>
              </a:rPr>
              <a:t>Reduces need for third-party intermediaries</a:t>
            </a:r>
            <a:endParaRPr kumimoji="0" lang="en-US" sz="2800" b="0" i="0" u="none" strike="sngStrike" kern="0" cap="none" spc="0" normalizeH="0" baseline="0" noProof="0" dirty="0">
              <a:ln>
                <a:noFill/>
              </a:ln>
              <a:solidFill>
                <a:srgbClr val="FFFFFF"/>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Calibri"/>
                <a:ea typeface="+mn-ea"/>
                <a:cs typeface="+mn-cs"/>
              </a:rPr>
              <a:t>Near real-time and unalterable records replicated among all participants</a:t>
            </a:r>
          </a:p>
        </p:txBody>
      </p:sp>
      <p:sp>
        <p:nvSpPr>
          <p:cNvPr id="2" name="Text Placeholder 1"/>
          <p:cNvSpPr>
            <a:spLocks noGrp="1"/>
          </p:cNvSpPr>
          <p:nvPr>
            <p:ph type="body" sz="quarter" idx="13"/>
          </p:nvPr>
        </p:nvSpPr>
        <p:spPr bwMode="gray">
          <a:xfrm>
            <a:off x="388798" y="717195"/>
            <a:ext cx="7983324" cy="518318"/>
          </a:xfrm>
        </p:spPr>
        <p:txBody>
          <a:bodyPr/>
          <a:lstStyle/>
          <a:p>
            <a:r>
              <a:rPr lang="en-US" dirty="0"/>
              <a:t>What is Blockchain</a:t>
            </a:r>
            <a:endParaRPr lang="en-US" dirty="0">
              <a:ea typeface="Calibri" charset="0"/>
              <a:cs typeface="Calibri" charset="0"/>
            </a:endParaRPr>
          </a:p>
        </p:txBody>
      </p:sp>
      <p:grpSp>
        <p:nvGrpSpPr>
          <p:cNvPr id="6" name="Group 5"/>
          <p:cNvGrpSpPr/>
          <p:nvPr/>
        </p:nvGrpSpPr>
        <p:grpSpPr>
          <a:xfrm>
            <a:off x="7118430" y="2395959"/>
            <a:ext cx="4632097" cy="3705599"/>
            <a:chOff x="7836196" y="2062715"/>
            <a:chExt cx="4019106" cy="3221666"/>
          </a:xfrm>
        </p:grpSpPr>
        <p:pic>
          <p:nvPicPr>
            <p:cNvPr id="7" name="Picture 4" descr="Image result for hyperledger peer network"/>
            <p:cNvPicPr>
              <a:picLocks noChangeAspect="1" noChangeArrowheads="1"/>
            </p:cNvPicPr>
            <p:nvPr/>
          </p:nvPicPr>
          <p:blipFill>
            <a:blip r:embed="rId3" cstate="screen"/>
            <a:srcRect/>
            <a:stretch>
              <a:fillRect/>
            </a:stretch>
          </p:blipFill>
          <p:spPr bwMode="auto">
            <a:xfrm>
              <a:off x="7836196" y="2062715"/>
              <a:ext cx="4010044" cy="322166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Rectangle 7"/>
            <p:cNvSpPr/>
            <p:nvPr/>
          </p:nvSpPr>
          <p:spPr bwMode="gray">
            <a:xfrm>
              <a:off x="11632019" y="2381693"/>
              <a:ext cx="223283" cy="701749"/>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156792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3" y="271443"/>
            <a:ext cx="11125199" cy="834700"/>
          </a:xfrm>
        </p:spPr>
        <p:txBody>
          <a:bodyPr/>
          <a:lstStyle/>
          <a:p>
            <a:r>
              <a:rPr lang="en-US" dirty="0"/>
              <a:t>Disruptive Characteristics/Benefits of Blockchain</a:t>
            </a:r>
            <a:endParaRPr lang="en-US" sz="2800" dirty="0">
              <a:solidFill>
                <a:schemeClr val="accent1"/>
              </a:solidFill>
            </a:endParaRPr>
          </a:p>
        </p:txBody>
      </p:sp>
      <p:sp>
        <p:nvSpPr>
          <p:cNvPr id="3" name="Content Placeholder 2"/>
          <p:cNvSpPr>
            <a:spLocks noGrp="1"/>
          </p:cNvSpPr>
          <p:nvPr>
            <p:ph idx="1"/>
          </p:nvPr>
        </p:nvSpPr>
        <p:spPr>
          <a:xfrm>
            <a:off x="412371" y="1224470"/>
            <a:ext cx="5084693" cy="818819"/>
          </a:xfrm>
        </p:spPr>
        <p:txBody>
          <a:bodyPr/>
          <a:lstStyle/>
          <a:p>
            <a:pPr marL="225425" indent="-225425">
              <a:buClr>
                <a:schemeClr val="accent5"/>
              </a:buClr>
              <a:buFont typeface="Arial" panose="020B0604020202020204" pitchFamily="34" charset="0"/>
              <a:buChar char="•"/>
            </a:pPr>
            <a:r>
              <a:rPr lang="en-US" sz="2400" b="1" dirty="0"/>
              <a:t>Decentralized, peer-to-peer network</a:t>
            </a:r>
            <a:r>
              <a:rPr lang="en-US" sz="2400" dirty="0"/>
              <a:t> </a:t>
            </a:r>
            <a:r>
              <a:rPr lang="en-US" sz="2000" dirty="0"/>
              <a:t>– No central, controlling authority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grpSp>
        <p:nvGrpSpPr>
          <p:cNvPr id="13" name="Group 31"/>
          <p:cNvGrpSpPr/>
          <p:nvPr/>
        </p:nvGrpSpPr>
        <p:grpSpPr>
          <a:xfrm>
            <a:off x="5821565" y="1224470"/>
            <a:ext cx="6056111" cy="821779"/>
            <a:chOff x="5821565" y="1224470"/>
            <a:chExt cx="5369501" cy="821779"/>
          </a:xfrm>
        </p:grpSpPr>
        <p:sp>
          <p:nvSpPr>
            <p:cNvPr id="11" name="Right Arrow 10"/>
            <p:cNvSpPr/>
            <p:nvPr/>
          </p:nvSpPr>
          <p:spPr>
            <a:xfrm>
              <a:off x="5821565" y="1417645"/>
              <a:ext cx="446004"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Content Placeholder 2"/>
            <p:cNvSpPr txBox="1">
              <a:spLocks/>
            </p:cNvSpPr>
            <p:nvPr/>
          </p:nvSpPr>
          <p:spPr>
            <a:xfrm>
              <a:off x="6596928" y="1224470"/>
              <a:ext cx="4594138" cy="821779"/>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Eliminating intermediaries means reduced transaction costs and near real-time transaction execution</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grpSp>
      <p:sp>
        <p:nvSpPr>
          <p:cNvPr id="16" name="Content Placeholder 2"/>
          <p:cNvSpPr txBox="1">
            <a:spLocks/>
          </p:cNvSpPr>
          <p:nvPr/>
        </p:nvSpPr>
        <p:spPr>
          <a:xfrm>
            <a:off x="6914552" y="2342023"/>
            <a:ext cx="4497659" cy="639336"/>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Right Arrow 4"/>
          <p:cNvSpPr/>
          <p:nvPr/>
        </p:nvSpPr>
        <p:spPr>
          <a:xfrm>
            <a:off x="5821565" y="3363405"/>
            <a:ext cx="511629"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6" name="Content Placeholder 2"/>
          <p:cNvSpPr txBox="1">
            <a:spLocks/>
          </p:cNvSpPr>
          <p:nvPr/>
        </p:nvSpPr>
        <p:spPr>
          <a:xfrm>
            <a:off x="6723220" y="3200739"/>
            <a:ext cx="4439151" cy="550393"/>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Increased confidence in the information and reduced fraud opportunities</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0" name="Content Placeholder 2"/>
          <p:cNvSpPr txBox="1">
            <a:spLocks/>
          </p:cNvSpPr>
          <p:nvPr/>
        </p:nvSpPr>
        <p:spPr>
          <a:xfrm>
            <a:off x="412371" y="3200739"/>
            <a:ext cx="5083554" cy="1156109"/>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A5264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58595B"/>
                </a:solidFill>
                <a:effectLst/>
                <a:uLnTx/>
                <a:uFillTx/>
                <a:latin typeface="Calibri"/>
                <a:ea typeface="+mn-ea"/>
                <a:cs typeface="+mn-cs"/>
              </a:rPr>
              <a:t>Immutable transaction history </a:t>
            </a:r>
            <a:r>
              <a:rPr kumimoji="0" lang="en-US" sz="2000" b="0" i="0" u="none" strike="noStrike" kern="1200" cap="none" spc="0" normalizeH="0" baseline="0" noProof="0" dirty="0">
                <a:ln>
                  <a:noFill/>
                </a:ln>
                <a:solidFill>
                  <a:srgbClr val="58595B"/>
                </a:solidFill>
                <a:effectLst/>
                <a:uLnTx/>
                <a:uFillTx/>
                <a:latin typeface="Calibri"/>
                <a:ea typeface="+mn-ea"/>
                <a:cs typeface="+mn-cs"/>
              </a:rPr>
              <a:t>–  Impossible to make changes to existing transactions in a blockchain without detection</a:t>
            </a:r>
          </a:p>
        </p:txBody>
      </p:sp>
      <p:sp>
        <p:nvSpPr>
          <p:cNvPr id="9" name="Content Placeholder 2"/>
          <p:cNvSpPr txBox="1">
            <a:spLocks/>
          </p:cNvSpPr>
          <p:nvPr/>
        </p:nvSpPr>
        <p:spPr>
          <a:xfrm>
            <a:off x="6723221" y="4310996"/>
            <a:ext cx="4706780" cy="559822"/>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Automated business processes in a trusted way.  Represent any asset digitally.  </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Right Arrow 9"/>
          <p:cNvSpPr/>
          <p:nvPr/>
        </p:nvSpPr>
        <p:spPr>
          <a:xfrm>
            <a:off x="5821565" y="4498949"/>
            <a:ext cx="511629"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Content Placeholder 2"/>
          <p:cNvSpPr txBox="1">
            <a:spLocks/>
          </p:cNvSpPr>
          <p:nvPr/>
        </p:nvSpPr>
        <p:spPr>
          <a:xfrm>
            <a:off x="412371" y="4310996"/>
            <a:ext cx="4926912" cy="969094"/>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A5264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58595B"/>
                </a:solidFill>
                <a:effectLst/>
                <a:uLnTx/>
                <a:uFillTx/>
                <a:latin typeface="Calibri"/>
                <a:ea typeface="+mn-ea"/>
                <a:cs typeface="+mn-cs"/>
              </a:rPr>
              <a:t>Smart contracts </a:t>
            </a:r>
            <a:r>
              <a:rPr kumimoji="0" lang="en-US" sz="2400" b="0" i="0" u="none" strike="noStrike" kern="1200" cap="none" spc="0" normalizeH="0" baseline="0" noProof="0" dirty="0">
                <a:ln>
                  <a:noFill/>
                </a:ln>
                <a:solidFill>
                  <a:srgbClr val="58595B"/>
                </a:solidFill>
                <a:effectLst/>
                <a:uLnTx/>
                <a:uFillTx/>
                <a:latin typeface="Calibri"/>
                <a:ea typeface="+mn-ea"/>
                <a:cs typeface="+mn-cs"/>
              </a:rPr>
              <a:t>– B</a:t>
            </a:r>
            <a:r>
              <a:rPr kumimoji="0" lang="en-US" sz="2000" b="0" i="0" u="none" strike="noStrike" kern="1200" cap="none" spc="0" normalizeH="0" baseline="0" noProof="0" dirty="0">
                <a:ln>
                  <a:noFill/>
                </a:ln>
                <a:solidFill>
                  <a:srgbClr val="58595B"/>
                </a:solidFill>
                <a:effectLst/>
                <a:uLnTx/>
                <a:uFillTx/>
                <a:latin typeface="Calibri"/>
                <a:ea typeface="+mn-ea"/>
                <a:cs typeface="+mn-cs"/>
              </a:rPr>
              <a:t>usiness logic deployed on a blockchain and shared and validated by participants.</a:t>
            </a:r>
          </a:p>
        </p:txBody>
      </p:sp>
      <p:sp>
        <p:nvSpPr>
          <p:cNvPr id="7" name="Content Placeholder 2"/>
          <p:cNvSpPr txBox="1">
            <a:spLocks/>
          </p:cNvSpPr>
          <p:nvPr/>
        </p:nvSpPr>
        <p:spPr>
          <a:xfrm>
            <a:off x="6723220" y="5405687"/>
            <a:ext cx="4874048" cy="258336"/>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Increased auditability and trust, reduce cost of fraud and audits</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Right Arrow 7"/>
          <p:cNvSpPr/>
          <p:nvPr/>
        </p:nvSpPr>
        <p:spPr>
          <a:xfrm>
            <a:off x="5821565" y="5458091"/>
            <a:ext cx="511629"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Content Placeholder 2"/>
          <p:cNvSpPr txBox="1">
            <a:spLocks/>
          </p:cNvSpPr>
          <p:nvPr/>
        </p:nvSpPr>
        <p:spPr>
          <a:xfrm>
            <a:off x="412371" y="5405687"/>
            <a:ext cx="5074029" cy="922924"/>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A5264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58595B"/>
                </a:solidFill>
                <a:effectLst/>
                <a:uLnTx/>
                <a:uFillTx/>
                <a:latin typeface="Calibri"/>
                <a:ea typeface="+mn-ea"/>
                <a:cs typeface="+mn-cs"/>
              </a:rPr>
              <a:t>Transparent</a:t>
            </a:r>
            <a:r>
              <a:rPr kumimoji="0" lang="en-US" sz="2400" b="0" i="0" u="none" strike="noStrike" kern="1200" cap="none" spc="0" normalizeH="0" baseline="0" noProof="0" dirty="0">
                <a:ln>
                  <a:noFill/>
                </a:ln>
                <a:solidFill>
                  <a:srgbClr val="58595B"/>
                </a:solidFill>
                <a:effectLst/>
                <a:uLnTx/>
                <a:uFillTx/>
                <a:latin typeface="Calibri"/>
                <a:ea typeface="+mn-ea"/>
                <a:cs typeface="+mn-cs"/>
              </a:rPr>
              <a:t> –</a:t>
            </a:r>
            <a:r>
              <a:rPr kumimoji="0" lang="en-US" sz="2800" b="0" i="0" u="none" strike="noStrike" kern="1200" cap="none" spc="0" normalizeH="0" baseline="0" noProof="0" dirty="0">
                <a:ln>
                  <a:noFill/>
                </a:ln>
                <a:solidFill>
                  <a:srgbClr val="58595B"/>
                </a:solidFill>
                <a:effectLst/>
                <a:uLnTx/>
                <a:uFillTx/>
                <a:latin typeface="Calibri"/>
                <a:ea typeface="+mn-ea"/>
                <a:cs typeface="+mn-cs"/>
              </a:rPr>
              <a:t> </a:t>
            </a:r>
            <a:r>
              <a:rPr kumimoji="0" lang="en-US" sz="2000" b="0" i="0" u="none" strike="noStrike" kern="1200" cap="none" spc="0" normalizeH="0" baseline="0" noProof="0" dirty="0">
                <a:ln>
                  <a:noFill/>
                </a:ln>
                <a:solidFill>
                  <a:srgbClr val="58595B"/>
                </a:solidFill>
                <a:effectLst/>
                <a:uLnTx/>
                <a:uFillTx/>
                <a:latin typeface="Calibri"/>
                <a:ea typeface="+mn-ea"/>
                <a:cs typeface="+mn-cs"/>
              </a:rPr>
              <a:t>Transactions on a blockchain are visible to the authorized participants.</a:t>
            </a:r>
          </a:p>
        </p:txBody>
      </p:sp>
      <p:sp>
        <p:nvSpPr>
          <p:cNvPr id="23" name="Content Placeholder 2"/>
          <p:cNvSpPr txBox="1">
            <a:spLocks/>
          </p:cNvSpPr>
          <p:nvPr/>
        </p:nvSpPr>
        <p:spPr>
          <a:xfrm>
            <a:off x="412371" y="2170367"/>
            <a:ext cx="4765024" cy="733324"/>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A5264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58595B"/>
                </a:solidFill>
                <a:effectLst/>
                <a:uLnTx/>
                <a:uFillTx/>
                <a:latin typeface="Calibri"/>
                <a:ea typeface="+mn-ea"/>
                <a:cs typeface="+mn-cs"/>
              </a:rPr>
              <a:t>Distributed ledger </a:t>
            </a:r>
            <a:r>
              <a:rPr kumimoji="0" lang="en-US" sz="2400" b="0" i="0" u="none" strike="noStrike" kern="1200" cap="none" spc="0" normalizeH="0" baseline="0" noProof="0" dirty="0">
                <a:ln>
                  <a:noFill/>
                </a:ln>
                <a:solidFill>
                  <a:srgbClr val="58595B"/>
                </a:solidFill>
                <a:effectLst/>
                <a:uLnTx/>
                <a:uFillTx/>
                <a:latin typeface="Calibri"/>
                <a:ea typeface="+mn-ea"/>
                <a:cs typeface="+mn-cs"/>
              </a:rPr>
              <a:t>- </a:t>
            </a:r>
            <a:r>
              <a:rPr kumimoji="0" lang="en-US" sz="2000" b="0" i="0" u="none" strike="noStrike" kern="1200" cap="none" spc="0" normalizeH="0" baseline="0" noProof="0" dirty="0">
                <a:ln>
                  <a:noFill/>
                </a:ln>
                <a:solidFill>
                  <a:srgbClr val="58595B"/>
                </a:solidFill>
                <a:effectLst/>
                <a:uLnTx/>
                <a:uFillTx/>
                <a:latin typeface="Calibri"/>
                <a:ea typeface="+mn-ea"/>
                <a:cs typeface="+mn-cs"/>
              </a:rPr>
              <a:t>All participants maintain a copy of the ledger</a:t>
            </a:r>
          </a:p>
        </p:txBody>
      </p:sp>
      <p:sp>
        <p:nvSpPr>
          <p:cNvPr id="24" name="Content Placeholder 2"/>
          <p:cNvSpPr txBox="1">
            <a:spLocks/>
          </p:cNvSpPr>
          <p:nvPr/>
        </p:nvSpPr>
        <p:spPr>
          <a:xfrm>
            <a:off x="6723220" y="2170367"/>
            <a:ext cx="5116355" cy="830008"/>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Eliminates manual efforts and delays due to reconciliation needs since data consistency is a key attribute of the distributed ledger</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5" name="Right Arrow 24"/>
          <p:cNvSpPr/>
          <p:nvPr/>
        </p:nvSpPr>
        <p:spPr>
          <a:xfrm>
            <a:off x="5821565" y="2273525"/>
            <a:ext cx="511629"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13341215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8595B"/>
                </a:solidFill>
              </a:rPr>
              <a:t>Three Types of Blockchain</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7</a:t>
            </a:fld>
            <a:endParaRPr lang="uk-UA" dirty="0"/>
          </a:p>
        </p:txBody>
      </p:sp>
      <p:sp>
        <p:nvSpPr>
          <p:cNvPr id="7" name="Parallelogram 6"/>
          <p:cNvSpPr/>
          <p:nvPr/>
        </p:nvSpPr>
        <p:spPr>
          <a:xfrm>
            <a:off x="4240599" y="1829258"/>
            <a:ext cx="3846728" cy="850880"/>
          </a:xfrm>
          <a:prstGeom prst="parallelogram">
            <a:avLst/>
          </a:prstGeom>
          <a:solidFill>
            <a:schemeClr val="accent3"/>
          </a:solidFill>
          <a:ln w="19050">
            <a:noFill/>
            <a:miter lim="800000"/>
          </a:ln>
          <a:effectLst/>
          <a:scene3d>
            <a:camera prst="orthographicFront">
              <a:rot lat="0" lon="0" rev="0"/>
            </a:camera>
            <a:lightRig rig="soft" dir="t">
              <a:rot lat="0" lon="0" rev="0"/>
            </a:lightRig>
          </a:scene3d>
          <a:sp3d contourW="44450"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72000" rIns="182880" bIns="45720" numCol="1" spcCol="0" rtlCol="0" fromWordArt="0" anchor="ctr" anchorCtr="0" forceAA="0" compatLnSpc="1">
            <a:prstTxWarp prst="textNoShape">
              <a:avLst/>
            </a:prstTxWarp>
            <a:noAutofit/>
          </a:bodyPr>
          <a:lstStyle/>
          <a:p>
            <a:pPr algn="ctr">
              <a:lnSpc>
                <a:spcPct val="80000"/>
              </a:lnSpc>
              <a:spcBef>
                <a:spcPts val="600"/>
              </a:spcBef>
            </a:pPr>
            <a:r>
              <a:rPr lang="en-US" sz="2400" b="1" dirty="0">
                <a:solidFill>
                  <a:srgbClr val="FFFFFF"/>
                </a:solidFill>
              </a:rPr>
              <a:t>Permissioned</a:t>
            </a:r>
            <a:endParaRPr lang="en-US" sz="2000" kern="0" dirty="0">
              <a:solidFill>
                <a:srgbClr val="FFFFFF"/>
              </a:solidFill>
            </a:endParaRPr>
          </a:p>
        </p:txBody>
      </p:sp>
      <p:sp>
        <p:nvSpPr>
          <p:cNvPr id="8" name="Parallelogram 7"/>
          <p:cNvSpPr/>
          <p:nvPr/>
        </p:nvSpPr>
        <p:spPr>
          <a:xfrm>
            <a:off x="450575" y="1829258"/>
            <a:ext cx="3846728" cy="850880"/>
          </a:xfrm>
          <a:prstGeom prst="parallelogram">
            <a:avLst/>
          </a:prstGeom>
          <a:solidFill>
            <a:schemeClr val="accent4"/>
          </a:solidFill>
          <a:ln w="19050">
            <a:noFill/>
            <a:miter lim="800000"/>
          </a:ln>
          <a:effectLst/>
          <a:scene3d>
            <a:camera prst="orthographicFront">
              <a:rot lat="0" lon="0" rev="0"/>
            </a:camera>
            <a:lightRig rig="soft" dir="t">
              <a:rot lat="0" lon="0" rev="0"/>
            </a:lightRig>
          </a:scene3d>
          <a:sp3d contourW="44450"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45720" numCol="1" spcCol="0" rtlCol="0" fromWordArt="0" anchor="ctr" anchorCtr="0" forceAA="0" compatLnSpc="1">
            <a:prstTxWarp prst="textNoShape">
              <a:avLst/>
            </a:prstTxWarp>
            <a:noAutofit/>
          </a:bodyPr>
          <a:lstStyle/>
          <a:p>
            <a:pPr algn="ctr">
              <a:lnSpc>
                <a:spcPct val="80000"/>
              </a:lnSpc>
              <a:spcBef>
                <a:spcPts val="600"/>
              </a:spcBef>
            </a:pPr>
            <a:r>
              <a:rPr lang="en-US" sz="2400" b="1" dirty="0">
                <a:solidFill>
                  <a:srgbClr val="FFFFFF"/>
                </a:solidFill>
              </a:rPr>
              <a:t>Public </a:t>
            </a:r>
            <a:br>
              <a:rPr lang="en-US" sz="2400" b="1" dirty="0">
                <a:solidFill>
                  <a:srgbClr val="FFFFFF"/>
                </a:solidFill>
              </a:rPr>
            </a:br>
            <a:r>
              <a:rPr lang="en-US" sz="2000" dirty="0">
                <a:solidFill>
                  <a:srgbClr val="FFFFFF"/>
                </a:solidFill>
              </a:rPr>
              <a:t>(a.k.a. “</a:t>
            </a:r>
            <a:r>
              <a:rPr lang="en-US" sz="2000" dirty="0" err="1">
                <a:solidFill>
                  <a:srgbClr val="FFFFFF"/>
                </a:solidFill>
              </a:rPr>
              <a:t>Permissionless</a:t>
            </a:r>
            <a:r>
              <a:rPr lang="en-US" sz="2000" dirty="0">
                <a:solidFill>
                  <a:srgbClr val="FFFFFF"/>
                </a:solidFill>
              </a:rPr>
              <a:t>”)</a:t>
            </a:r>
          </a:p>
        </p:txBody>
      </p:sp>
      <p:sp>
        <p:nvSpPr>
          <p:cNvPr id="9" name="Parallelogram 8"/>
          <p:cNvSpPr/>
          <p:nvPr/>
        </p:nvSpPr>
        <p:spPr>
          <a:xfrm>
            <a:off x="7986522" y="1829258"/>
            <a:ext cx="3846728" cy="850880"/>
          </a:xfrm>
          <a:prstGeom prst="parallelogram">
            <a:avLst/>
          </a:prstGeom>
          <a:solidFill>
            <a:schemeClr val="accent5"/>
          </a:solidFill>
          <a:ln w="19050">
            <a:noFill/>
            <a:miter lim="800000"/>
          </a:ln>
          <a:effectLst/>
          <a:scene3d>
            <a:camera prst="orthographicFront">
              <a:rot lat="0" lon="0" rev="0"/>
            </a:camera>
            <a:lightRig rig="soft" dir="t">
              <a:rot lat="0" lon="0" rev="0"/>
            </a:lightRig>
          </a:scene3d>
          <a:sp3d contourW="44450"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45720" numCol="1" spcCol="0" rtlCol="0" fromWordArt="0" anchor="ctr" anchorCtr="0" forceAA="0" compatLnSpc="1">
            <a:prstTxWarp prst="textNoShape">
              <a:avLst/>
            </a:prstTxWarp>
            <a:noAutofit/>
          </a:bodyPr>
          <a:lstStyle/>
          <a:p>
            <a:pPr algn="ctr">
              <a:lnSpc>
                <a:spcPct val="80000"/>
              </a:lnSpc>
              <a:spcBef>
                <a:spcPts val="600"/>
              </a:spcBef>
            </a:pPr>
            <a:r>
              <a:rPr lang="en-US" sz="2400" b="1" dirty="0">
                <a:solidFill>
                  <a:srgbClr val="FFFFFF"/>
                </a:solidFill>
              </a:rPr>
              <a:t>Private</a:t>
            </a:r>
            <a:endParaRPr lang="en-US" sz="2000" kern="0" dirty="0">
              <a:solidFill>
                <a:srgbClr val="FFFFFF"/>
              </a:solidFill>
            </a:endParaRPr>
          </a:p>
        </p:txBody>
      </p:sp>
      <p:sp>
        <p:nvSpPr>
          <p:cNvPr id="10" name="TextBox 9"/>
          <p:cNvSpPr txBox="1"/>
          <p:nvPr/>
        </p:nvSpPr>
        <p:spPr>
          <a:xfrm>
            <a:off x="573739" y="2900857"/>
            <a:ext cx="3296093" cy="2760849"/>
          </a:xfrm>
          <a:prstGeom prst="rect">
            <a:avLst/>
          </a:prstGeom>
          <a:noFill/>
        </p:spPr>
        <p:txBody>
          <a:bodyPr wrap="square" lIns="0" tIns="0" rIns="0" bIns="0" rtlCol="0">
            <a:noAutofit/>
          </a:bodyPr>
          <a:lstStyle/>
          <a:p>
            <a:pPr marL="169863" indent="-169863">
              <a:lnSpc>
                <a:spcPct val="90000"/>
              </a:lnSpc>
              <a:spcBef>
                <a:spcPts val="900"/>
              </a:spcBef>
              <a:buFont typeface="Arial" pitchFamily="34" charset="0"/>
              <a:buChar char="•"/>
            </a:pPr>
            <a:r>
              <a:rPr lang="en-US" dirty="0"/>
              <a:t>Anyone can join the network and have a copy of the ledger</a:t>
            </a:r>
          </a:p>
          <a:p>
            <a:pPr marL="169863" indent="-169863">
              <a:lnSpc>
                <a:spcPct val="90000"/>
              </a:lnSpc>
              <a:spcBef>
                <a:spcPts val="900"/>
              </a:spcBef>
              <a:buFont typeface="Arial" pitchFamily="34" charset="0"/>
              <a:buChar char="•"/>
            </a:pPr>
            <a:r>
              <a:rPr lang="en-US" dirty="0"/>
              <a:t>This involves the computer resource intensive mining process to add blocks cryptographically</a:t>
            </a:r>
          </a:p>
          <a:p>
            <a:pPr marL="169863" indent="-169863">
              <a:lnSpc>
                <a:spcPct val="90000"/>
              </a:lnSpc>
              <a:spcBef>
                <a:spcPts val="900"/>
              </a:spcBef>
              <a:buFont typeface="Arial" pitchFamily="34" charset="0"/>
              <a:buChar char="•"/>
            </a:pPr>
            <a:r>
              <a:rPr lang="en-US" dirty="0"/>
              <a:t>Consensus models based on “proof of work”, “proof of elapsed time”, requiring a lot of processing power on many nodes</a:t>
            </a:r>
          </a:p>
        </p:txBody>
      </p:sp>
      <p:sp>
        <p:nvSpPr>
          <p:cNvPr id="11" name="TextBox 10"/>
          <p:cNvSpPr txBox="1"/>
          <p:nvPr/>
        </p:nvSpPr>
        <p:spPr>
          <a:xfrm>
            <a:off x="4319944" y="2900857"/>
            <a:ext cx="3428393" cy="2760849"/>
          </a:xfrm>
          <a:prstGeom prst="rect">
            <a:avLst/>
          </a:prstGeom>
          <a:noFill/>
        </p:spPr>
        <p:txBody>
          <a:bodyPr wrap="square" lIns="0" tIns="0" rIns="0" bIns="0" rtlCol="0">
            <a:noAutofit/>
          </a:bodyPr>
          <a:lstStyle/>
          <a:p>
            <a:pPr marL="169863" indent="-169863">
              <a:lnSpc>
                <a:spcPct val="90000"/>
              </a:lnSpc>
              <a:spcBef>
                <a:spcPts val="900"/>
              </a:spcBef>
              <a:buFont typeface="Arial" pitchFamily="34" charset="0"/>
              <a:buChar char="•"/>
            </a:pPr>
            <a:r>
              <a:rPr lang="en-US" dirty="0"/>
              <a:t>Closed ecosystem: members are invited to join and keep a copy of the ledger</a:t>
            </a:r>
          </a:p>
          <a:p>
            <a:pPr marL="169863" indent="-169863">
              <a:lnSpc>
                <a:spcPct val="90000"/>
              </a:lnSpc>
              <a:spcBef>
                <a:spcPts val="900"/>
              </a:spcBef>
              <a:buFont typeface="Arial" pitchFamily="34" charset="0"/>
              <a:buChar char="•"/>
            </a:pPr>
            <a:r>
              <a:rPr lang="en-US" dirty="0"/>
              <a:t>Who members are in the real (legal) world is known (to at least the operators of the blockchain, but not necessarily all participants)</a:t>
            </a:r>
          </a:p>
          <a:p>
            <a:pPr marL="169863" indent="-169863">
              <a:lnSpc>
                <a:spcPct val="90000"/>
              </a:lnSpc>
              <a:spcBef>
                <a:spcPts val="900"/>
              </a:spcBef>
              <a:buFont typeface="Arial" pitchFamily="34" charset="0"/>
              <a:buChar char="•"/>
            </a:pPr>
            <a:r>
              <a:rPr lang="en-US" dirty="0"/>
              <a:t>Consensus protocols depend on knowing who the members are, e.g., PBFT, for greater scalability</a:t>
            </a:r>
          </a:p>
        </p:txBody>
      </p:sp>
      <p:sp>
        <p:nvSpPr>
          <p:cNvPr id="12" name="TextBox 11"/>
          <p:cNvSpPr txBox="1"/>
          <p:nvPr/>
        </p:nvSpPr>
        <p:spPr>
          <a:xfrm>
            <a:off x="8066150" y="2900857"/>
            <a:ext cx="3296093" cy="2760849"/>
          </a:xfrm>
          <a:prstGeom prst="rect">
            <a:avLst/>
          </a:prstGeom>
          <a:noFill/>
        </p:spPr>
        <p:txBody>
          <a:bodyPr wrap="square" lIns="0" tIns="0" rIns="0" bIns="0" rtlCol="0">
            <a:noAutofit/>
          </a:bodyPr>
          <a:lstStyle/>
          <a:p>
            <a:pPr marL="169863" indent="-169863">
              <a:lnSpc>
                <a:spcPct val="90000"/>
              </a:lnSpc>
              <a:spcBef>
                <a:spcPts val="900"/>
              </a:spcBef>
              <a:buFont typeface="Arial" pitchFamily="34" charset="0"/>
              <a:buChar char="•"/>
            </a:pPr>
            <a:r>
              <a:rPr lang="en-US" dirty="0"/>
              <a:t>Internal to one organization only who controls all nodes</a:t>
            </a:r>
          </a:p>
          <a:p>
            <a:pPr marL="169863" indent="-169863">
              <a:lnSpc>
                <a:spcPct val="90000"/>
              </a:lnSpc>
              <a:spcBef>
                <a:spcPts val="900"/>
              </a:spcBef>
              <a:buFont typeface="Arial" pitchFamily="34" charset="0"/>
              <a:buChar char="•"/>
            </a:pPr>
            <a:r>
              <a:rPr lang="en-US" dirty="0"/>
              <a:t>Useful for prototyping work, proof of concept and pilots</a:t>
            </a:r>
          </a:p>
        </p:txBody>
      </p:sp>
      <p:sp>
        <p:nvSpPr>
          <p:cNvPr id="13" name="Footer Placeholder 2">
            <a:extLst>
              <a:ext uri="{FF2B5EF4-FFF2-40B4-BE49-F238E27FC236}">
                <a16:creationId xmlns:a16="http://schemas.microsoft.com/office/drawing/2014/main" id="{81FE41E1-52D6-447A-BCC9-C99B3676A765}"/>
              </a:ext>
            </a:extLst>
          </p:cNvPr>
          <p:cNvSpPr>
            <a:spLocks noGrp="1"/>
          </p:cNvSpPr>
          <p:nvPr>
            <p:ph type="ftr" sz="quarter" idx="11"/>
          </p:nvPr>
        </p:nvSpPr>
        <p:spPr>
          <a:xfrm>
            <a:off x="8621423" y="6556248"/>
            <a:ext cx="2743200" cy="182880"/>
          </a:xfrm>
        </p:spPr>
        <p:txBody>
          <a:bodyPr/>
          <a:lstStyle/>
          <a:p>
            <a:r>
              <a:rPr lang="en-US" dirty="0"/>
              <a:t>Confidential – Oracle Internal</a:t>
            </a:r>
          </a:p>
        </p:txBody>
      </p:sp>
    </p:spTree>
    <p:extLst>
      <p:ext uri="{BB962C8B-B14F-4D97-AF65-F5344CB8AC3E}">
        <p14:creationId xmlns:p14="http://schemas.microsoft.com/office/powerpoint/2010/main" val="190950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
        <p:nvSpPr>
          <p:cNvPr id="4" name="Content Placeholder 3"/>
          <p:cNvSpPr>
            <a:spLocks noGrp="1"/>
          </p:cNvSpPr>
          <p:nvPr>
            <p:ph idx="1"/>
          </p:nvPr>
        </p:nvSpPr>
        <p:spPr>
          <a:xfrm>
            <a:off x="2273967" y="1524000"/>
            <a:ext cx="9383705" cy="4531253"/>
          </a:xfrm>
        </p:spPr>
        <p:txBody>
          <a:bodyPr/>
          <a:lstStyle/>
          <a:p>
            <a:pPr marL="0" indent="0">
              <a:lnSpc>
                <a:spcPct val="150000"/>
              </a:lnSpc>
              <a:buNone/>
            </a:pPr>
            <a:r>
              <a:rPr lang="en-US" dirty="0"/>
              <a:t>Introduction to Enterprise Blockchain</a:t>
            </a:r>
          </a:p>
          <a:p>
            <a:pPr marL="0" indent="0">
              <a:lnSpc>
                <a:spcPct val="150000"/>
              </a:lnSpc>
              <a:buNone/>
            </a:pPr>
            <a:r>
              <a:rPr lang="en-US" dirty="0"/>
              <a:t>Hands on Lab</a:t>
            </a:r>
          </a:p>
          <a:p>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t>8</a:t>
            </a:fld>
            <a:endParaRPr lang="en-US" dirty="0"/>
          </a:p>
        </p:txBody>
      </p:sp>
      <p:sp>
        <p:nvSpPr>
          <p:cNvPr id="5" name="Pentagon 4"/>
          <p:cNvSpPr/>
          <p:nvPr/>
        </p:nvSpPr>
        <p:spPr bwMode="gray">
          <a:xfrm>
            <a:off x="1576137" y="1720516"/>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1</a:t>
            </a:r>
          </a:p>
        </p:txBody>
      </p:sp>
      <p:sp>
        <p:nvSpPr>
          <p:cNvPr id="6" name="Pentagon 5"/>
          <p:cNvSpPr/>
          <p:nvPr/>
        </p:nvSpPr>
        <p:spPr bwMode="gray">
          <a:xfrm>
            <a:off x="1576137" y="2513597"/>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Tree>
    <p:extLst>
      <p:ext uri="{BB962C8B-B14F-4D97-AF65-F5344CB8AC3E}">
        <p14:creationId xmlns:p14="http://schemas.microsoft.com/office/powerpoint/2010/main" val="69559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Freeform 3"/>
          <p:cNvSpPr>
            <a:spLocks noChangeAspect="1" noChangeArrowheads="1"/>
          </p:cNvSpPr>
          <p:nvPr/>
        </p:nvSpPr>
        <p:spPr bwMode="auto">
          <a:xfrm>
            <a:off x="706596" y="3556636"/>
            <a:ext cx="1005840" cy="56578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59" name="Elbow Connector 52"/>
          <p:cNvCxnSpPr/>
          <p:nvPr/>
        </p:nvCxnSpPr>
        <p:spPr>
          <a:xfrm rot="16200000" flipV="1">
            <a:off x="9930092" y="5209214"/>
            <a:ext cx="805973" cy="457205"/>
          </a:xfrm>
          <a:prstGeom prst="bentConnector2">
            <a:avLst/>
          </a:prstGeom>
          <a:ln w="19050">
            <a:solidFill>
              <a:srgbClr val="BD001D"/>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gray">
          <a:xfrm>
            <a:off x="2254102" y="2576216"/>
            <a:ext cx="7814931" cy="3327231"/>
          </a:xfrm>
          <a:prstGeom prst="rect">
            <a:avLst/>
          </a:prstGeom>
          <a:solidFill>
            <a:schemeClr val="accent2">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5" name="Title 44"/>
          <p:cNvSpPr>
            <a:spLocks noGrp="1"/>
          </p:cNvSpPr>
          <p:nvPr>
            <p:ph type="title"/>
          </p:nvPr>
        </p:nvSpPr>
        <p:spPr/>
        <p:txBody>
          <a:bodyPr/>
          <a:lstStyle/>
          <a:p>
            <a:r>
              <a:rPr lang="en-US" dirty="0"/>
              <a:t>Oracle Blockchain Solution</a:t>
            </a:r>
          </a:p>
        </p:txBody>
      </p:sp>
      <p:sp>
        <p:nvSpPr>
          <p:cNvPr id="22"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3" name="Text Placeholder 2"/>
          <p:cNvSpPr>
            <a:spLocks noGrp="1"/>
          </p:cNvSpPr>
          <p:nvPr>
            <p:ph type="body" sz="quarter" idx="13"/>
          </p:nvPr>
        </p:nvSpPr>
        <p:spPr/>
        <p:txBody>
          <a:bodyPr/>
          <a:lstStyle/>
          <a:p>
            <a:r>
              <a:rPr lang="en-US" dirty="0"/>
              <a:t>Industrialized, hardened blockchain cloud platform for enterprise</a:t>
            </a:r>
          </a:p>
        </p:txBody>
      </p:sp>
      <p:sp>
        <p:nvSpPr>
          <p:cNvPr id="20" name="Rounded Rectangle 7"/>
          <p:cNvSpPr/>
          <p:nvPr/>
        </p:nvSpPr>
        <p:spPr bwMode="auto">
          <a:xfrm>
            <a:off x="2348846" y="4930213"/>
            <a:ext cx="7602577" cy="846403"/>
          </a:xfrm>
          <a:prstGeom prst="roundRect">
            <a:avLst>
              <a:gd name="adj" fmla="val 14024"/>
            </a:avLst>
          </a:prstGeom>
          <a:solidFill>
            <a:schemeClr val="accent1">
              <a:lumMod val="75000"/>
            </a:schemeClr>
          </a:solidFill>
          <a:ln w="19050">
            <a:solidFill>
              <a:schemeClr val="bg1"/>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36000" tIns="36000" rIns="51449" bIns="25724" numCol="1" rtlCol="0" anchor="ctr" anchorCtr="0" compatLnSpc="1">
            <a:prstTxWarp prst="textNoShape">
              <a:avLst/>
            </a:prstTxWarp>
          </a:bodyPr>
          <a:lstStyle/>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charset="0"/>
                <a:ea typeface="Calibri" charset="0"/>
                <a:cs typeface="Calibri" charset="0"/>
              </a:rPr>
              <a:t>Infrastructure and PaaS Services</a:t>
            </a:r>
          </a:p>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t>Application Container CS (Managed Docker Containers), Identity CS (identity and key mgmt), </a:t>
            </a:r>
          </a:p>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t>Event Hub CS (Kafka service), Management Service</a:t>
            </a:r>
          </a:p>
        </p:txBody>
      </p:sp>
      <p:sp>
        <p:nvSpPr>
          <p:cNvPr id="25" name="Rounded Rectangle 8"/>
          <p:cNvSpPr/>
          <p:nvPr/>
        </p:nvSpPr>
        <p:spPr bwMode="auto">
          <a:xfrm>
            <a:off x="2371065" y="3809592"/>
            <a:ext cx="5624623" cy="985633"/>
          </a:xfrm>
          <a:prstGeom prst="roundRect">
            <a:avLst>
              <a:gd name="adj" fmla="val 12146"/>
            </a:avLst>
          </a:prstGeom>
          <a:solidFill>
            <a:schemeClr val="accent4"/>
          </a:solidFill>
          <a:ln w="1905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none" lIns="36000" tIns="144000" rIns="51449" bIns="25724" numCol="1" rtlCol="0" anchor="t" anchorCtr="0" compatLnSpc="1">
            <a:prstTxWarp prst="textNoShape">
              <a:avLst/>
            </a:prstTxWarp>
          </a:bodyPr>
          <a:lstStyle/>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charset="0"/>
                <a:ea typeface="Calibri" charset="0"/>
                <a:cs typeface="Calibri" charset="0"/>
              </a:rPr>
              <a:t>Blockchain Nodes &amp; Containers</a:t>
            </a:r>
          </a:p>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t>Peer Nodes, Smart Contract Containers, </a:t>
            </a:r>
            <a:b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br>
            <a: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t>Membership Services, Ordering Service, REST Proxy</a:t>
            </a:r>
          </a:p>
        </p:txBody>
      </p:sp>
      <p:sp>
        <p:nvSpPr>
          <p:cNvPr id="26" name="Rounded Rectangle 9"/>
          <p:cNvSpPr/>
          <p:nvPr/>
        </p:nvSpPr>
        <p:spPr bwMode="auto">
          <a:xfrm>
            <a:off x="2374194" y="2684679"/>
            <a:ext cx="2665643" cy="978069"/>
          </a:xfrm>
          <a:prstGeom prst="roundRect">
            <a:avLst>
              <a:gd name="adj" fmla="val 15000"/>
            </a:avLst>
          </a:prstGeom>
          <a:gradFill flip="none" rotWithShape="1">
            <a:gsLst>
              <a:gs pos="0">
                <a:schemeClr val="accent4"/>
              </a:gs>
              <a:gs pos="100000">
                <a:schemeClr val="accent1">
                  <a:lumMod val="75000"/>
                </a:schemeClr>
              </a:gs>
            </a:gsLst>
            <a:lin ang="16200000" scaled="1"/>
            <a:tileRect/>
          </a:gradFill>
          <a:ln w="1905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none" lIns="0" tIns="0" rIns="0" bIns="0" numCol="1" rtlCol="0" anchor="ctr" anchorCtr="0" compatLnSpc="1">
            <a:prstTxWarp prst="textNoShape">
              <a:avLst/>
            </a:prstTxWarp>
          </a:bodyPr>
          <a:lstStyle/>
          <a:p>
            <a:pPr marL="14288" marR="0" lvl="0" indent="0" algn="ctr" defTabSz="514487"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charset="0"/>
                <a:ea typeface="Calibri" charset="0"/>
                <a:cs typeface="Calibri" charset="0"/>
              </a:rPr>
              <a:t>REST APIs </a:t>
            </a:r>
            <a:br>
              <a:rPr kumimoji="0" lang="en-US" sz="1600" b="1" i="0" u="none" strike="noStrike" kern="1200" cap="none" spc="0" normalizeH="0" baseline="0" noProof="0" dirty="0">
                <a:ln>
                  <a:noFill/>
                </a:ln>
                <a:solidFill>
                  <a:srgbClr val="FFFFFF"/>
                </a:solidFill>
                <a:effectLst/>
                <a:uLnTx/>
                <a:uFillTx/>
                <a:latin typeface="Calibri" charset="0"/>
                <a:ea typeface="Calibri" charset="0"/>
                <a:cs typeface="Calibri" charset="0"/>
              </a:rPr>
            </a:br>
            <a:r>
              <a:rPr kumimoji="0" lang="en-US" sz="1600" b="1" i="0" u="none" strike="noStrike" kern="1200" cap="none" spc="0" normalizeH="0" baseline="0" noProof="0" dirty="0">
                <a:ln>
                  <a:noFill/>
                </a:ln>
                <a:solidFill>
                  <a:srgbClr val="FFFFFF"/>
                </a:solidFill>
                <a:effectLst/>
                <a:uLnTx/>
                <a:uFillTx/>
                <a:latin typeface="Calibri" charset="0"/>
                <a:ea typeface="Calibri" charset="0"/>
                <a:cs typeface="Calibri" charset="0"/>
              </a:rPr>
              <a:t>for Integrations</a:t>
            </a:r>
          </a:p>
        </p:txBody>
      </p:sp>
      <p:sp>
        <p:nvSpPr>
          <p:cNvPr id="28" name="Rounded Rectangle 11"/>
          <p:cNvSpPr/>
          <p:nvPr/>
        </p:nvSpPr>
        <p:spPr bwMode="auto">
          <a:xfrm>
            <a:off x="8101059" y="3811622"/>
            <a:ext cx="1850364" cy="981572"/>
          </a:xfrm>
          <a:prstGeom prst="roundRect">
            <a:avLst>
              <a:gd name="adj" fmla="val 12864"/>
            </a:avLst>
          </a:prstGeom>
          <a:solidFill>
            <a:schemeClr val="accent1">
              <a:lumMod val="75000"/>
            </a:schemeClr>
          </a:solidFill>
          <a:ln w="19050">
            <a:solidFill>
              <a:schemeClr val="bg1"/>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charset="0"/>
                <a:ea typeface="Calibri" charset="0"/>
                <a:cs typeface="Calibri" charset="0"/>
              </a:rPr>
              <a:t>Data Services</a:t>
            </a:r>
          </a:p>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t>Object Store CS</a:t>
            </a:r>
          </a:p>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Calibri" charset="0"/>
                <a:ea typeface="Calibri" charset="0"/>
                <a:cs typeface="Calibri" charset="0"/>
              </a:rPr>
              <a:t>NoSQL DB CS</a:t>
            </a:r>
          </a:p>
        </p:txBody>
      </p:sp>
      <p:sp>
        <p:nvSpPr>
          <p:cNvPr id="34" name="Rounded Rectangle 9"/>
          <p:cNvSpPr/>
          <p:nvPr/>
        </p:nvSpPr>
        <p:spPr bwMode="auto">
          <a:xfrm>
            <a:off x="5162808" y="2684679"/>
            <a:ext cx="4788615" cy="978069"/>
          </a:xfrm>
          <a:prstGeom prst="roundRect">
            <a:avLst>
              <a:gd name="adj" fmla="val 12826"/>
            </a:avLst>
          </a:prstGeom>
          <a:gradFill flip="none" rotWithShape="1">
            <a:gsLst>
              <a:gs pos="0">
                <a:schemeClr val="accent4"/>
              </a:gs>
              <a:gs pos="100000">
                <a:schemeClr val="accent1">
                  <a:lumMod val="75000"/>
                </a:schemeClr>
              </a:gs>
            </a:gsLst>
            <a:lin ang="16200000" scaled="1"/>
            <a:tileRect/>
          </a:gradFill>
          <a:ln w="1905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none" lIns="0" tIns="0" rIns="1512000" bIns="0" numCol="1" rtlCol="0" anchor="ctr" anchorCtr="0" compatLnSpc="1">
            <a:prstTxWarp prst="textNoShape">
              <a:avLst/>
            </a:prstTxWarp>
          </a:bodyPr>
          <a:lstStyle/>
          <a:p>
            <a:pPr marL="14288" marR="0" lvl="0" indent="0" algn="ctr" defTabSz="514487"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charset="0"/>
                <a:ea typeface="Calibri" charset="0"/>
                <a:cs typeface="Calibri" charset="0"/>
              </a:rPr>
              <a:t>Administration</a:t>
            </a:r>
            <a:endParaRPr kumimoji="0" lang="en-US" sz="1600" b="1" i="0" u="none" strike="noStrike" kern="1200" cap="none" spc="0" normalizeH="0" baseline="0" noProof="0" dirty="0">
              <a:ln>
                <a:noFill/>
              </a:ln>
              <a:solidFill>
                <a:srgbClr val="FFFFFF"/>
              </a:solidFill>
              <a:effectLst/>
              <a:uLnTx/>
              <a:uFillTx/>
              <a:latin typeface="Calibri" charset="0"/>
              <a:ea typeface="Calibri" charset="0"/>
              <a:cs typeface="Calibri" charset="0"/>
            </a:endParaRPr>
          </a:p>
          <a:p>
            <a:pPr marL="14288" marR="0" lvl="0" indent="0" algn="ctr" defTabSz="51448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t>Dynamic Configuration,</a:t>
            </a:r>
          </a:p>
          <a:p>
            <a:pPr marL="14288" marR="0" lvl="0" indent="0" algn="ctr" defTabSz="51448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t>Monitoring and Troubleshooting</a:t>
            </a:r>
          </a:p>
        </p:txBody>
      </p:sp>
      <p:pic>
        <p:nvPicPr>
          <p:cNvPr id="1026" name="Picture 2"/>
          <p:cNvPicPr>
            <a:picLocks noChangeAspect="1" noChangeArrowheads="1"/>
          </p:cNvPicPr>
          <p:nvPr/>
        </p:nvPicPr>
        <p:blipFill>
          <a:blip r:embed="rId3" cstate="email">
            <a:clrChange>
              <a:clrFrom>
                <a:srgbClr val="FFFFFF"/>
              </a:clrFrom>
              <a:clrTo>
                <a:srgbClr val="FFFFFF">
                  <a:alpha val="0"/>
                </a:srgbClr>
              </a:clrTo>
            </a:clrChange>
          </a:blip>
          <a:srcRect/>
          <a:stretch>
            <a:fillRect/>
          </a:stretch>
        </p:blipFill>
        <p:spPr bwMode="auto">
          <a:xfrm>
            <a:off x="10134573" y="4476320"/>
            <a:ext cx="1769163" cy="1801886"/>
          </a:xfrm>
          <a:prstGeom prst="rect">
            <a:avLst/>
          </a:prstGeom>
          <a:noFill/>
          <a:ln w="9525">
            <a:noFill/>
            <a:miter lim="800000"/>
            <a:headEnd/>
            <a:tailEnd/>
          </a:ln>
        </p:spPr>
      </p:pic>
      <p:cxnSp>
        <p:nvCxnSpPr>
          <p:cNvPr id="53" name="Elbow Connector 52"/>
          <p:cNvCxnSpPr/>
          <p:nvPr/>
        </p:nvCxnSpPr>
        <p:spPr>
          <a:xfrm rot="5400000" flipH="1" flipV="1">
            <a:off x="1643780" y="5216325"/>
            <a:ext cx="805973" cy="457205"/>
          </a:xfrm>
          <a:prstGeom prst="bentConnector2">
            <a:avLst/>
          </a:prstGeom>
          <a:ln w="19050">
            <a:solidFill>
              <a:srgbClr val="BD001D"/>
            </a:solidFill>
            <a:miter lim="800000"/>
            <a:tailEnd type="arrow"/>
          </a:ln>
        </p:spPr>
        <p:style>
          <a:lnRef idx="1">
            <a:schemeClr val="accent1"/>
          </a:lnRef>
          <a:fillRef idx="0">
            <a:schemeClr val="accent1"/>
          </a:fillRef>
          <a:effectRef idx="0">
            <a:schemeClr val="accent1"/>
          </a:effectRef>
          <a:fontRef idx="minor">
            <a:schemeClr val="tx1"/>
          </a:fontRef>
        </p:style>
      </p:cxnSp>
      <p:graphicFrame>
        <p:nvGraphicFramePr>
          <p:cNvPr id="24" name="Table 23"/>
          <p:cNvGraphicFramePr>
            <a:graphicFrameLocks noGrp="1"/>
          </p:cNvGraphicFramePr>
          <p:nvPr>
            <p:extLst/>
          </p:nvPr>
        </p:nvGraphicFramePr>
        <p:xfrm>
          <a:off x="1927028" y="1882104"/>
          <a:ext cx="8942128" cy="396240"/>
        </p:xfrm>
        <a:graphic>
          <a:graphicData uri="http://schemas.openxmlformats.org/drawingml/2006/table">
            <a:tbl>
              <a:tblPr firstRow="1" bandRow="1">
                <a:tableStyleId>{5FD0F851-EC5A-4D38-B0AD-8093EC10F338}</a:tableStyleId>
              </a:tblPr>
              <a:tblGrid>
                <a:gridCol w="1951707">
                  <a:extLst>
                    <a:ext uri="{9D8B030D-6E8A-4147-A177-3AD203B41FA5}">
                      <a16:colId xmlns:a16="http://schemas.microsoft.com/office/drawing/2014/main" val="20000"/>
                    </a:ext>
                  </a:extLst>
                </a:gridCol>
                <a:gridCol w="2130292">
                  <a:extLst>
                    <a:ext uri="{9D8B030D-6E8A-4147-A177-3AD203B41FA5}">
                      <a16:colId xmlns:a16="http://schemas.microsoft.com/office/drawing/2014/main" val="20001"/>
                    </a:ext>
                  </a:extLst>
                </a:gridCol>
                <a:gridCol w="2155805">
                  <a:extLst>
                    <a:ext uri="{9D8B030D-6E8A-4147-A177-3AD203B41FA5}">
                      <a16:colId xmlns:a16="http://schemas.microsoft.com/office/drawing/2014/main" val="20002"/>
                    </a:ext>
                  </a:extLst>
                </a:gridCol>
                <a:gridCol w="2704324">
                  <a:extLst>
                    <a:ext uri="{9D8B030D-6E8A-4147-A177-3AD203B41FA5}">
                      <a16:colId xmlns:a16="http://schemas.microsoft.com/office/drawing/2014/main" val="20003"/>
                    </a:ext>
                  </a:extLst>
                </a:gridCol>
              </a:tblGrid>
              <a:tr h="370840">
                <a:tc>
                  <a:txBody>
                    <a:bodyPr/>
                    <a:lstStyle/>
                    <a:p>
                      <a:pPr algn="r"/>
                      <a:r>
                        <a:rPr lang="en-US" sz="2000" b="0" dirty="0"/>
                        <a:t>Pre-assembled</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b="0" dirty="0"/>
                        <a:t>Managed service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b="0" dirty="0">
                          <a:solidFill>
                            <a:schemeClr val="tx1"/>
                          </a:solidFill>
                        </a:rPr>
                        <a:t>Production-ready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US" sz="2000" b="0" dirty="0"/>
                        <a:t>Public</a:t>
                      </a:r>
                      <a:r>
                        <a:rPr lang="en-US" sz="2000" b="0" baseline="0" dirty="0"/>
                        <a:t> or private cloud</a:t>
                      </a:r>
                      <a:endParaRPr lang="en-US" sz="2000" b="0" dirty="0"/>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2" name="Group 109"/>
          <p:cNvGrpSpPr/>
          <p:nvPr/>
        </p:nvGrpSpPr>
        <p:grpSpPr>
          <a:xfrm>
            <a:off x="10172700" y="2502696"/>
            <a:ext cx="1571401" cy="1305512"/>
            <a:chOff x="9559433" y="2691167"/>
            <a:chExt cx="2046080" cy="1712821"/>
          </a:xfrm>
        </p:grpSpPr>
        <p:grpSp>
          <p:nvGrpSpPr>
            <p:cNvPr id="4" name="Group 84"/>
            <p:cNvGrpSpPr/>
            <p:nvPr/>
          </p:nvGrpSpPr>
          <p:grpSpPr>
            <a:xfrm>
              <a:off x="10389772" y="2691167"/>
              <a:ext cx="1215741" cy="1712821"/>
              <a:chOff x="10815074" y="3729867"/>
              <a:chExt cx="1215741" cy="1712821"/>
            </a:xfrm>
          </p:grpSpPr>
          <p:pic>
            <p:nvPicPr>
              <p:cNvPr id="32" name="Picture 7" descr="ics_5"/>
              <p:cNvPicPr>
                <a:picLocks noChangeAspect="1" noChangeArrowheads="1"/>
              </p:cNvPicPr>
              <p:nvPr/>
            </p:nvPicPr>
            <p:blipFill>
              <a:blip r:embed="rId4" cstate="email">
                <a:duotone>
                  <a:schemeClr val="accent4">
                    <a:shade val="45000"/>
                    <a:satMod val="135000"/>
                  </a:schemeClr>
                  <a:prstClr val="white"/>
                </a:duotone>
              </a:blip>
              <a:srcRect/>
              <a:stretch>
                <a:fillRect/>
              </a:stretch>
            </p:blipFill>
            <p:spPr bwMode="auto">
              <a:xfrm>
                <a:off x="10815074" y="4002227"/>
                <a:ext cx="1129214" cy="1230855"/>
              </a:xfrm>
              <a:prstGeom prst="rect">
                <a:avLst/>
              </a:prstGeom>
              <a:noFill/>
            </p:spPr>
          </p:pic>
          <p:sp>
            <p:nvSpPr>
              <p:cNvPr id="33" name="TextBox 32"/>
              <p:cNvSpPr txBox="1"/>
              <p:nvPr/>
            </p:nvSpPr>
            <p:spPr>
              <a:xfrm>
                <a:off x="10914472" y="5215637"/>
                <a:ext cx="1116343" cy="227051"/>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EADBF">
                        <a:lumMod val="50000"/>
                      </a:srgbClr>
                    </a:solidFill>
                    <a:effectLst/>
                    <a:uLnTx/>
                    <a:uFillTx/>
                    <a:latin typeface="Calibri"/>
                    <a:ea typeface="+mn-ea"/>
                    <a:cs typeface="+mn-cs"/>
                  </a:rPr>
                  <a:t>On Premises</a:t>
                </a:r>
              </a:p>
            </p:txBody>
          </p:sp>
          <p:pic>
            <p:nvPicPr>
              <p:cNvPr id="36" name="Picture 2" descr="Image result for oracle cloud"/>
              <p:cNvPicPr>
                <a:picLocks noChangeAspect="1" noChangeArrowheads="1"/>
              </p:cNvPicPr>
              <p:nvPr/>
            </p:nvPicPr>
            <p:blipFill>
              <a:blip r:embed="rId5" cstate="email">
                <a:clrChange>
                  <a:clrFrom>
                    <a:srgbClr val="FFFFFF"/>
                  </a:clrFrom>
                  <a:clrTo>
                    <a:srgbClr val="FFFFFF">
                      <a:alpha val="0"/>
                    </a:srgbClr>
                  </a:clrTo>
                </a:clrChange>
                <a:duotone>
                  <a:prstClr val="black"/>
                  <a:schemeClr val="tx2">
                    <a:tint val="45000"/>
                    <a:satMod val="400000"/>
                  </a:schemeClr>
                </a:duotone>
              </a:blip>
              <a:srcRect/>
              <a:stretch>
                <a:fillRect/>
              </a:stretch>
            </p:blipFill>
            <p:spPr bwMode="auto">
              <a:xfrm>
                <a:off x="11038366" y="3982592"/>
                <a:ext cx="439838" cy="486136"/>
              </a:xfrm>
              <a:prstGeom prst="rect">
                <a:avLst/>
              </a:prstGeom>
              <a:noFill/>
              <a:effectLst/>
            </p:spPr>
          </p:pic>
          <p:pic>
            <p:nvPicPr>
              <p:cNvPr id="39" name="Picture 2" descr="Image result for oracle cloud"/>
              <p:cNvPicPr>
                <a:picLocks noChangeAspect="1" noChangeArrowheads="1"/>
              </p:cNvPicPr>
              <p:nvPr/>
            </p:nvPicPr>
            <p:blipFill>
              <a:blip r:embed="rId5" cstate="email">
                <a:clrChange>
                  <a:clrFrom>
                    <a:srgbClr val="FFFFFF"/>
                  </a:clrFrom>
                  <a:clrTo>
                    <a:srgbClr val="FFFFFF">
                      <a:alpha val="0"/>
                    </a:srgbClr>
                  </a:clrTo>
                </a:clrChange>
                <a:duotone>
                  <a:prstClr val="black"/>
                  <a:schemeClr val="tx2">
                    <a:tint val="45000"/>
                    <a:satMod val="400000"/>
                  </a:schemeClr>
                </a:duotone>
              </a:blip>
              <a:srcRect/>
              <a:stretch>
                <a:fillRect/>
              </a:stretch>
            </p:blipFill>
            <p:spPr bwMode="auto">
              <a:xfrm>
                <a:off x="11190766" y="3729867"/>
                <a:ext cx="439838" cy="486136"/>
              </a:xfrm>
              <a:prstGeom prst="rect">
                <a:avLst/>
              </a:prstGeom>
              <a:noFill/>
              <a:effectLst/>
            </p:spPr>
          </p:pic>
        </p:grpSp>
        <p:sp>
          <p:nvSpPr>
            <p:cNvPr id="31" name="Left-Right Arrow 14"/>
            <p:cNvSpPr/>
            <p:nvPr/>
          </p:nvSpPr>
          <p:spPr bwMode="auto">
            <a:xfrm rot="10800000">
              <a:off x="9559433" y="2917119"/>
              <a:ext cx="1082290" cy="436914"/>
            </a:xfrm>
            <a:prstGeom prst="leftRightArrow">
              <a:avLst>
                <a:gd name="adj1" fmla="val 37340"/>
                <a:gd name="adj2" fmla="val 28896"/>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144000" tIns="144000" rIns="68580" bIns="3429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raphik Light" panose="020B0403030202060203" pitchFamily="34" charset="0"/>
                <a:ea typeface="+mn-ea"/>
                <a:cs typeface="+mn-cs"/>
              </a:endParaRPr>
            </a:p>
          </p:txBody>
        </p:sp>
      </p:grpSp>
      <p:sp>
        <p:nvSpPr>
          <p:cNvPr id="47" name="TextBox 46"/>
          <p:cNvSpPr txBox="1"/>
          <p:nvPr/>
        </p:nvSpPr>
        <p:spPr>
          <a:xfrm>
            <a:off x="842804" y="3782748"/>
            <a:ext cx="733425" cy="27622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PaaS</a:t>
            </a:r>
          </a:p>
        </p:txBody>
      </p:sp>
      <p:sp>
        <p:nvSpPr>
          <p:cNvPr id="63" name="Left-Right-Up Arrow 62"/>
          <p:cNvSpPr/>
          <p:nvPr/>
        </p:nvSpPr>
        <p:spPr bwMode="gray">
          <a:xfrm rot="5400000">
            <a:off x="1354929" y="2695224"/>
            <a:ext cx="762003" cy="1052513"/>
          </a:xfrm>
          <a:prstGeom prst="leftRightUpArrow">
            <a:avLst>
              <a:gd name="adj1" fmla="val 15000"/>
              <a:gd name="adj2" fmla="val 15000"/>
              <a:gd name="adj3" fmla="val 13750"/>
            </a:avLst>
          </a:prstGeom>
          <a:solidFill>
            <a:schemeClr val="tx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65" name="Picture 64" descr="1-Blockchain-Dashboard.png"/>
          <p:cNvPicPr>
            <a:picLocks noChangeAspect="1"/>
          </p:cNvPicPr>
          <p:nvPr/>
        </p:nvPicPr>
        <p:blipFill>
          <a:blip r:embed="rId6" cstate="email"/>
          <a:srcRect b="53208"/>
          <a:stretch>
            <a:fillRect/>
          </a:stretch>
        </p:blipFill>
        <p:spPr>
          <a:xfrm>
            <a:off x="8231692" y="2726484"/>
            <a:ext cx="1687465" cy="894459"/>
          </a:xfrm>
          <a:prstGeom prst="rect">
            <a:avLst/>
          </a:prstGeom>
          <a:ln>
            <a:noFill/>
          </a:ln>
          <a:effectLst/>
        </p:spPr>
      </p:pic>
      <p:sp>
        <p:nvSpPr>
          <p:cNvPr id="43" name="Left-Right Arrow 14"/>
          <p:cNvSpPr/>
          <p:nvPr/>
        </p:nvSpPr>
        <p:spPr bwMode="auto">
          <a:xfrm rot="10800000">
            <a:off x="7864574" y="4166380"/>
            <a:ext cx="396094" cy="272056"/>
          </a:xfrm>
          <a:prstGeom prst="leftRightArrow">
            <a:avLst>
              <a:gd name="adj1" fmla="val 37340"/>
              <a:gd name="adj2" fmla="val 28896"/>
            </a:avLst>
          </a:prstGeom>
          <a:solidFill>
            <a:schemeClr val="tx1"/>
          </a:solidFill>
          <a:ln w="19050">
            <a:no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none" lIns="144000" tIns="144000" rIns="68580" bIns="3429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raphik Light" panose="020B0403030202060203" pitchFamily="34" charset="0"/>
              <a:ea typeface="+mn-ea"/>
              <a:cs typeface="+mn-cs"/>
            </a:endParaRPr>
          </a:p>
        </p:txBody>
      </p:sp>
      <p:sp>
        <p:nvSpPr>
          <p:cNvPr id="50" name="Left-Right Arrow 14"/>
          <p:cNvSpPr/>
          <p:nvPr/>
        </p:nvSpPr>
        <p:spPr bwMode="auto">
          <a:xfrm rot="16200000" flipV="1">
            <a:off x="8842858" y="4735738"/>
            <a:ext cx="384160" cy="298418"/>
          </a:xfrm>
          <a:prstGeom prst="leftRightArrow">
            <a:avLst>
              <a:gd name="adj1" fmla="val 37340"/>
              <a:gd name="adj2" fmla="val 28896"/>
            </a:avLst>
          </a:prstGeom>
          <a:solidFill>
            <a:schemeClr val="tx1"/>
          </a:solidFill>
          <a:ln w="19050">
            <a:no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none" lIns="144000" tIns="144000" rIns="68580" bIns="3429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raphik Light" panose="020B0403030202060203" pitchFamily="34" charset="0"/>
              <a:ea typeface="+mn-ea"/>
              <a:cs typeface="+mn-cs"/>
            </a:endParaRPr>
          </a:p>
        </p:txBody>
      </p:sp>
      <p:sp>
        <p:nvSpPr>
          <p:cNvPr id="62" name="Left-Right Arrow 14"/>
          <p:cNvSpPr/>
          <p:nvPr/>
        </p:nvSpPr>
        <p:spPr bwMode="auto">
          <a:xfrm rot="16200000" flipV="1">
            <a:off x="5959008" y="4735738"/>
            <a:ext cx="384160" cy="298418"/>
          </a:xfrm>
          <a:prstGeom prst="leftRightArrow">
            <a:avLst>
              <a:gd name="adj1" fmla="val 37340"/>
              <a:gd name="adj2" fmla="val 28896"/>
            </a:avLst>
          </a:prstGeom>
          <a:solidFill>
            <a:schemeClr val="tx1"/>
          </a:solidFill>
          <a:ln w="19050">
            <a:no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none" lIns="144000" tIns="144000" rIns="68580" bIns="3429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raphik Light" panose="020B0403030202060203" pitchFamily="34" charset="0"/>
              <a:ea typeface="+mn-ea"/>
              <a:cs typeface="+mn-cs"/>
            </a:endParaRPr>
          </a:p>
        </p:txBody>
      </p:sp>
      <p:sp>
        <p:nvSpPr>
          <p:cNvPr id="64" name="Left-Right Arrow 14"/>
          <p:cNvSpPr/>
          <p:nvPr/>
        </p:nvSpPr>
        <p:spPr bwMode="auto">
          <a:xfrm rot="16200000" flipV="1">
            <a:off x="8837577" y="3602118"/>
            <a:ext cx="394722" cy="298418"/>
          </a:xfrm>
          <a:prstGeom prst="leftRightArrow">
            <a:avLst>
              <a:gd name="adj1" fmla="val 37340"/>
              <a:gd name="adj2" fmla="val 28896"/>
            </a:avLst>
          </a:prstGeom>
          <a:solidFill>
            <a:schemeClr val="tx1"/>
          </a:solidFill>
          <a:ln w="19050">
            <a:no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none" lIns="144000" tIns="144000" rIns="68580" bIns="3429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raphik Light" panose="020B0403030202060203" pitchFamily="34" charset="0"/>
              <a:ea typeface="+mn-ea"/>
              <a:cs typeface="+mn-cs"/>
            </a:endParaRPr>
          </a:p>
        </p:txBody>
      </p:sp>
      <p:sp>
        <p:nvSpPr>
          <p:cNvPr id="66" name="Left-Right Arrow 14"/>
          <p:cNvSpPr/>
          <p:nvPr/>
        </p:nvSpPr>
        <p:spPr bwMode="auto">
          <a:xfrm rot="16200000" flipV="1">
            <a:off x="3509655" y="3602119"/>
            <a:ext cx="394722" cy="298418"/>
          </a:xfrm>
          <a:prstGeom prst="leftRightArrow">
            <a:avLst>
              <a:gd name="adj1" fmla="val 37340"/>
              <a:gd name="adj2" fmla="val 28896"/>
            </a:avLst>
          </a:prstGeom>
          <a:solidFill>
            <a:schemeClr val="tx1"/>
          </a:solidFill>
          <a:ln w="19050">
            <a:no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none" lIns="144000" tIns="144000" rIns="68580" bIns="3429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raphik Light" panose="020B0403030202060203" pitchFamily="34" charset="0"/>
              <a:ea typeface="+mn-ea"/>
              <a:cs typeface="+mn-cs"/>
            </a:endParaRPr>
          </a:p>
        </p:txBody>
      </p:sp>
      <p:sp>
        <p:nvSpPr>
          <p:cNvPr id="67" name="Left-Right Arrow 14"/>
          <p:cNvSpPr/>
          <p:nvPr/>
        </p:nvSpPr>
        <p:spPr bwMode="auto">
          <a:xfrm rot="16200000" flipV="1">
            <a:off x="6692236" y="3602119"/>
            <a:ext cx="394722" cy="298418"/>
          </a:xfrm>
          <a:prstGeom prst="leftRightArrow">
            <a:avLst>
              <a:gd name="adj1" fmla="val 37340"/>
              <a:gd name="adj2" fmla="val 28896"/>
            </a:avLst>
          </a:prstGeom>
          <a:solidFill>
            <a:schemeClr val="tx1"/>
          </a:solidFill>
          <a:ln w="19050">
            <a:no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none" lIns="144000" tIns="144000" rIns="68580" bIns="3429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raphik Light" panose="020B0403030202060203" pitchFamily="34" charset="0"/>
              <a:ea typeface="+mn-ea"/>
              <a:cs typeface="+mn-cs"/>
            </a:endParaRPr>
          </a:p>
        </p:txBody>
      </p:sp>
      <p:sp>
        <p:nvSpPr>
          <p:cNvPr id="68" name="Freeform 3"/>
          <p:cNvSpPr>
            <a:spLocks noChangeAspect="1" noChangeArrowheads="1"/>
          </p:cNvSpPr>
          <p:nvPr/>
        </p:nvSpPr>
        <p:spPr bwMode="auto">
          <a:xfrm>
            <a:off x="806944" y="2258413"/>
            <a:ext cx="1005840" cy="56578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69" name="TextBox 68"/>
          <p:cNvSpPr txBox="1"/>
          <p:nvPr/>
        </p:nvSpPr>
        <p:spPr>
          <a:xfrm>
            <a:off x="943152" y="2479586"/>
            <a:ext cx="733425" cy="27622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SaaS</a:t>
            </a:r>
          </a:p>
        </p:txBody>
      </p:sp>
      <p:sp>
        <p:nvSpPr>
          <p:cNvPr id="71" name="TextBox 70"/>
          <p:cNvSpPr txBox="1"/>
          <p:nvPr/>
        </p:nvSpPr>
        <p:spPr>
          <a:xfrm>
            <a:off x="494896" y="4439356"/>
            <a:ext cx="1429240" cy="27622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sng" strike="noStrike" kern="1200" cap="none" spc="0" normalizeH="0" baseline="0" noProof="0" dirty="0">
                <a:ln>
                  <a:noFill/>
                </a:ln>
                <a:solidFill>
                  <a:srgbClr val="C8D9DE">
                    <a:lumMod val="10000"/>
                  </a:srgbClr>
                </a:solidFill>
                <a:effectLst/>
                <a:uLnTx/>
                <a:uFillTx/>
                <a:latin typeface="Calibri"/>
                <a:ea typeface="+mn-ea"/>
                <a:cs typeface="+mn-cs"/>
              </a:rPr>
              <a:t>Public Cloud</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8D9DE">
                    <a:lumMod val="10000"/>
                  </a:srgbClr>
                </a:solidFill>
                <a:effectLst/>
                <a:uLnTx/>
                <a:uFillTx/>
                <a:latin typeface="Calibri"/>
                <a:ea typeface="+mn-ea"/>
                <a:cs typeface="+mn-cs"/>
              </a:rPr>
              <a:t>IaaS, SaaS, PaaS</a:t>
            </a:r>
          </a:p>
        </p:txBody>
      </p:sp>
      <p:sp>
        <p:nvSpPr>
          <p:cNvPr id="72" name="Freeform 3"/>
          <p:cNvSpPr>
            <a:spLocks noChangeAspect="1" noChangeArrowheads="1"/>
          </p:cNvSpPr>
          <p:nvPr/>
        </p:nvSpPr>
        <p:spPr bwMode="auto">
          <a:xfrm>
            <a:off x="445699" y="4942245"/>
            <a:ext cx="1315367" cy="739894"/>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73" name="Freeform 3"/>
          <p:cNvSpPr>
            <a:spLocks noChangeAspect="1" noChangeArrowheads="1"/>
          </p:cNvSpPr>
          <p:nvPr/>
        </p:nvSpPr>
        <p:spPr bwMode="auto">
          <a:xfrm>
            <a:off x="660187" y="5235756"/>
            <a:ext cx="1315367" cy="739894"/>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chemeClr val="accent1">
              <a:lumMod val="40000"/>
              <a:lumOff val="6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38" name="TextBox 37"/>
          <p:cNvSpPr txBox="1"/>
          <p:nvPr/>
        </p:nvSpPr>
        <p:spPr>
          <a:xfrm>
            <a:off x="10172699" y="2527081"/>
            <a:ext cx="831205" cy="17222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mn-ea"/>
                <a:cs typeface="+mn-cs"/>
              </a:rPr>
              <a:t>REST</a:t>
            </a:r>
          </a:p>
        </p:txBody>
      </p:sp>
      <p:sp>
        <p:nvSpPr>
          <p:cNvPr id="40" name="TextBox 39"/>
          <p:cNvSpPr txBox="1"/>
          <p:nvPr/>
        </p:nvSpPr>
        <p:spPr>
          <a:xfrm>
            <a:off x="10172699" y="2979747"/>
            <a:ext cx="831205" cy="17222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mn-ea"/>
                <a:cs typeface="+mn-cs"/>
              </a:rPr>
              <a:t>gRPC</a:t>
            </a:r>
          </a:p>
        </p:txBody>
      </p:sp>
      <p:sp>
        <p:nvSpPr>
          <p:cNvPr id="41" name="TextBox 40"/>
          <p:cNvSpPr txBox="1"/>
          <p:nvPr/>
        </p:nvSpPr>
        <p:spPr>
          <a:xfrm>
            <a:off x="1463752" y="2912284"/>
            <a:ext cx="831205" cy="17222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mn-ea"/>
                <a:cs typeface="+mn-cs"/>
              </a:rPr>
              <a:t>REST</a:t>
            </a:r>
          </a:p>
        </p:txBody>
      </p:sp>
      <p:sp>
        <p:nvSpPr>
          <p:cNvPr id="42" name="TextBox 41"/>
          <p:cNvSpPr txBox="1"/>
          <p:nvPr/>
        </p:nvSpPr>
        <p:spPr>
          <a:xfrm>
            <a:off x="1463752" y="3328374"/>
            <a:ext cx="831205" cy="17222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mn-ea"/>
                <a:cs typeface="+mn-cs"/>
              </a:rPr>
              <a:t>gRPC</a:t>
            </a:r>
          </a:p>
        </p:txBody>
      </p: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71969" y="198784"/>
            <a:ext cx="714555" cy="683715"/>
          </a:xfrm>
          <a:prstGeom prst="rect">
            <a:avLst/>
          </a:prstGeom>
        </p:spPr>
      </p:pic>
    </p:spTree>
    <p:extLst>
      <p:ext uri="{BB962C8B-B14F-4D97-AF65-F5344CB8AC3E}">
        <p14:creationId xmlns:p14="http://schemas.microsoft.com/office/powerpoint/2010/main" val="3940469194"/>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2.xml><?xml version="1.0" encoding="utf-8"?>
<a:theme xmlns:a="http://schemas.openxmlformats.org/drawingml/2006/main" name="2_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3.xml><?xml version="1.0" encoding="utf-8"?>
<a:theme xmlns:a="http://schemas.openxmlformats.org/drawingml/2006/main" name="1_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4.xml><?xml version="1.0" encoding="utf-8"?>
<a:theme xmlns:a="http://schemas.openxmlformats.org/drawingml/2006/main" name="2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solidFill>
          <a:srgbClr val="FFFF00"/>
        </a:solid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3DB227D6-85D8-9A45-98B2-F7108128ADBF}" vid="{AFB409E2-9D21-8A40-8956-31FE3A47A9FA}"/>
    </a:ext>
  </a:extLst>
</a:theme>
</file>

<file path=ppt/theme/theme5.xml><?xml version="1.0" encoding="utf-8"?>
<a:theme xmlns:a="http://schemas.openxmlformats.org/drawingml/2006/main" name="4_Default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170717.potx" id="{5F8EF313-73E7-8949-998F-B56DC147001D}" vid="{500031CF-43E1-5C42-B3F8-E14A18A1E182}"/>
    </a:ext>
  </a:extLst>
</a:theme>
</file>

<file path=ppt/theme/theme6.xml><?xml version="1.0" encoding="utf-8"?>
<a:theme xmlns:a="http://schemas.openxmlformats.org/drawingml/2006/main" name="5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solidFill>
          <a:srgbClr val="FFFF00"/>
        </a:solid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3DB227D6-85D8-9A45-98B2-F7108128ADBF}" vid="{AFB409E2-9D21-8A40-8956-31FE3A47A9FA}"/>
    </a:ext>
  </a:extLst>
</a:theme>
</file>

<file path=ppt/theme/theme7.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Oracle-16x9-2016-160908</Template>
  <TotalTime>0</TotalTime>
  <Words>930</Words>
  <Application>Microsoft Macintosh PowerPoint</Application>
  <PresentationFormat>Benutzerdefiniert</PresentationFormat>
  <Paragraphs>187</Paragraphs>
  <Slides>16</Slides>
  <Notes>13</Notes>
  <HiddenSlides>0</HiddenSlides>
  <MMClips>0</MMClips>
  <ScaleCrop>false</ScaleCrop>
  <HeadingPairs>
    <vt:vector size="6" baseType="variant">
      <vt:variant>
        <vt:lpstr>Verwendete Schriftarten</vt:lpstr>
      </vt:variant>
      <vt:variant>
        <vt:i4>5</vt:i4>
      </vt:variant>
      <vt:variant>
        <vt:lpstr>Design</vt:lpstr>
      </vt:variant>
      <vt:variant>
        <vt:i4>6</vt:i4>
      </vt:variant>
      <vt:variant>
        <vt:lpstr>Folientitel</vt:lpstr>
      </vt:variant>
      <vt:variant>
        <vt:i4>16</vt:i4>
      </vt:variant>
    </vt:vector>
  </HeadingPairs>
  <TitlesOfParts>
    <vt:vector size="27" baseType="lpstr">
      <vt:lpstr>Arial</vt:lpstr>
      <vt:lpstr>Calibri</vt:lpstr>
      <vt:lpstr>Franklin Gothic Book</vt:lpstr>
      <vt:lpstr>Graphik</vt:lpstr>
      <vt:lpstr>Graphik Light</vt:lpstr>
      <vt:lpstr>Oracle-16x9-2016-160908</vt:lpstr>
      <vt:lpstr>2_Oracle-16x9-2016-160908</vt:lpstr>
      <vt:lpstr>1_Oracle-16x9-2016-160908</vt:lpstr>
      <vt:lpstr>2_Default Theme</vt:lpstr>
      <vt:lpstr>4_Default Theme</vt:lpstr>
      <vt:lpstr>5_Default Theme</vt:lpstr>
      <vt:lpstr>PowerPoint-Präsentation</vt:lpstr>
      <vt:lpstr>Oracle Blockchain Cloud Service </vt:lpstr>
      <vt:lpstr>PowerPoint-Präsentation</vt:lpstr>
      <vt:lpstr>Agenda</vt:lpstr>
      <vt:lpstr>PowerPoint-Präsentation</vt:lpstr>
      <vt:lpstr>Disruptive Characteristics/Benefits of Blockchain</vt:lpstr>
      <vt:lpstr>Three Types of Blockchain</vt:lpstr>
      <vt:lpstr>Agenda</vt:lpstr>
      <vt:lpstr>Oracle Blockchain Solution</vt:lpstr>
      <vt:lpstr>Integration Accelerators for OBCS </vt:lpstr>
      <vt:lpstr>BCS Dealer Network setup</vt:lpstr>
      <vt:lpstr>Working with the BCS network </vt:lpstr>
      <vt:lpstr>HoL Step by Step</vt:lpstr>
      <vt:lpstr>PowerPoint-Präsentation</vt:lpstr>
      <vt:lpstr>PowerPoint-Präsentation</vt:lpstr>
      <vt:lpstr>PowerPoint-Präsentation</vt:lpstr>
    </vt:vector>
  </TitlesOfParts>
  <Company>Oracle Corporation</Company>
  <LinksUpToDate>false</LinksUpToDate>
  <SharedDoc>false</SharedDoc>
  <HyperlinkBase/>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Blockchain Cloud Service</dc:title>
  <dc:subject>Blockchain Introduction and potential applications in Oracle</dc:subject>
  <dc:creator>David Haimes</dc:creator>
  <cp:keywords>Blockchain Distributed Ledger</cp:keywords>
  <cp:lastModifiedBy>Jens Lusebrink</cp:lastModifiedBy>
  <cp:revision>1607</cp:revision>
  <cp:lastPrinted>2014-07-16T02:22:57Z</cp:lastPrinted>
  <dcterms:created xsi:type="dcterms:W3CDTF">2016-09-26T21:32:42Z</dcterms:created>
  <dcterms:modified xsi:type="dcterms:W3CDTF">2018-02-27T09:57:41Z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